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93" r:id="rId4"/>
    <p:sldId id="294" r:id="rId5"/>
    <p:sldId id="295" r:id="rId6"/>
    <p:sldId id="296" r:id="rId7"/>
    <p:sldId id="280" r:id="rId8"/>
    <p:sldId id="283" r:id="rId9"/>
    <p:sldId id="27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410" autoAdjust="0"/>
  </p:normalViewPr>
  <p:slideViewPr>
    <p:cSldViewPr>
      <p:cViewPr>
        <p:scale>
          <a:sx n="75" d="100"/>
          <a:sy n="75" d="100"/>
        </p:scale>
        <p:origin x="-1344" y="-78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pt-PT" smtClean="0">
                <a:latin typeface="Arial" pitchFamily="34" charset="0"/>
                <a:cs typeface="Arial" pitchFamily="34" charset="0"/>
              </a:rPr>
              <a:pPr/>
              <a:t>04-12-2012</a:t>
            </a:fld>
            <a:endParaRPr 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pt-PT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pt-PT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pt-PT" smtClean="0"/>
              <a:pPr/>
              <a:t>04-12-2012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A802-33B9-4921-AF35-EBCC46D9B4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A802-33B9-4921-AF35-EBCC46D9B4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add the presentation’s main title</a:t>
            </a:r>
            <a:endParaRPr lang="pt-PT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Subtitle and date (move higher if title is only one line)</a:t>
            </a:r>
            <a:endParaRPr lang="pt-PT" noProof="0" dirty="0" smtClean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smtClean="0"/>
              <a:t>www.pwc.com</a:t>
            </a:r>
            <a:endParaRPr lang="pt-PT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1603-1CAF-46FF-94B4-24F4EF32961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35B121-3AA1-4C79-963A-FEDB081DAE25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D90F51D3-A283-4A70-966F-43BC287E31E6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BAB6-84F5-474B-AC5D-A62EFCCFC10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1D7C8960-A62E-4C9A-BD12-E99C607F991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28D1F24-B0ED-4CBD-9E6F-F8B1D529A49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pt-PT" noProof="0" smtClean="0"/>
              <a:t>Click to add the presentation’s main title</a:t>
            </a:r>
            <a:endParaRPr lang="pt-PT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Subtitle and date (move higher if title is only one line)</a:t>
            </a:r>
            <a:endParaRPr lang="pt-PT" noProof="0" dirty="0" smtClean="0"/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smtClean="0"/>
              <a:t>www.pwc.com</a:t>
            </a:r>
            <a:endParaRPr lang="pt-PT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pt-PT" noProof="0" smtClean="0"/>
              <a:t>Click icon to add picture</a:t>
            </a:r>
            <a:endParaRPr lang="pt-PT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add the presentation’s main title</a:t>
            </a:r>
            <a:endParaRPr lang="pt-PT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Subtitle and date (move higher if title is only one line)</a:t>
            </a:r>
            <a:endParaRPr lang="pt-PT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smtClean="0"/>
              <a:t>www.pwc.com</a:t>
            </a:r>
            <a:endParaRPr lang="pt-PT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add the presentation’s main title</a:t>
            </a:r>
            <a:endParaRPr lang="pt-PT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Subtitle and date (move higher if title is only one line)</a:t>
            </a:r>
            <a:endParaRPr lang="pt-PT" noProof="0" dirty="0" smtClean="0"/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smtClean="0"/>
              <a:t>www.pwc.com</a:t>
            </a:r>
            <a:endParaRPr lang="pt-PT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pt-PT" noProof="0" smtClean="0"/>
              <a:t>Click icon to add picture</a:t>
            </a:r>
            <a:endParaRPr lang="pt-PT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b="1" i="1" dirty="0" smtClean="0"/>
              <a:t>The Strategic Importance of Marine Resources – Implication of industry</a:t>
            </a:r>
            <a:endParaRPr lang="pt-PT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4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PT" noProof="0" smtClean="0"/>
              <a:t>Click to add the presentation’s main title</a:t>
            </a:r>
            <a:endParaRPr lang="pt-PT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PT" noProof="0" smtClean="0"/>
              <a:t>Subtitle and date (move higher if title is only one line)</a:t>
            </a:r>
            <a:endParaRPr lang="pt-PT" noProof="0" dirty="0" smtClean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noProof="0" smtClean="0"/>
              <a:t>www.pwc.com</a:t>
            </a:r>
            <a:endParaRPr lang="pt-PT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noProof="0" smtClean="0"/>
              <a:t>Add legal and copyright disclaimers here.</a:t>
            </a:r>
            <a:endParaRPr lang="pt-PT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b="1" i="1" dirty="0" smtClean="0"/>
              <a:t>The Strategic Importance of Marine Resources – Implication of industry</a:t>
            </a:r>
            <a:endParaRPr lang="pt-PT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79011E-B4DE-4CD8-BAFC-0BEF4B3A9F46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b="1" i="1" dirty="0" smtClean="0"/>
              <a:t>The Strategic Importance of Marine Resources – Implication of industry</a:t>
            </a:r>
            <a:endParaRPr lang="pt-PT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6E360D5-37DD-4185-9D4E-8E00FE96364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b="1" i="1" dirty="0" smtClean="0"/>
              <a:t>The Strategic Importance of Marine Resources – Implication of industry</a:t>
            </a:r>
            <a:endParaRPr lang="pt-P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CD9B54-034D-468D-88F4-55B8266BC2D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3B9173-EDDD-4322-99C3-2F3B4163973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0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pt-P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29F5DA6-2E28-430E-84AA-11F584C9F1F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0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PT" noProof="1" smtClean="0"/>
              <a:t>Click to edit Master title style</a:t>
            </a:r>
            <a:endParaRPr lang="pt-PT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PT" noProof="1" smtClean="0"/>
              <a:t>Click to edit Master text styles</a:t>
            </a:r>
          </a:p>
          <a:p>
            <a:pPr lvl="1"/>
            <a:r>
              <a:rPr lang="pt-PT" noProof="1" smtClean="0"/>
              <a:t>Second level</a:t>
            </a:r>
          </a:p>
          <a:p>
            <a:pPr lvl="2"/>
            <a:r>
              <a:rPr lang="pt-PT" noProof="1" smtClean="0"/>
              <a:t>Third level</a:t>
            </a:r>
          </a:p>
          <a:p>
            <a:pPr lvl="3"/>
            <a:r>
              <a:rPr lang="pt-PT" noProof="1" smtClean="0"/>
              <a:t>Fourth level</a:t>
            </a:r>
          </a:p>
          <a:p>
            <a:pPr lvl="4"/>
            <a:r>
              <a:rPr lang="pt-PT" noProof="1" smtClean="0"/>
              <a:t>Fifth level</a:t>
            </a:r>
            <a:endParaRPr lang="pt-PT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PT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12187A-6E41-4F87-A1E7-E796CA2B35C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pt-PT" noProof="0" smtClean="0"/>
              <a:t>Click to edit Master title style</a:t>
            </a:r>
            <a:endParaRPr lang="pt-PT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Setembro 2012</a:t>
            </a:r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814-7785-4D02-B752-CA8A54BC2806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sz="1000" b="0" i="0" u="none" baseline="0" smtClean="0">
                <a:effectLst/>
                <a:latin typeface="Arial"/>
              </a:rPr>
              <a:t>PwC</a:t>
            </a:r>
            <a:endParaRPr kumimoji="0" lang="pt-PT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PT" noProof="0" smtClean="0"/>
              <a:t>Click to edit</a:t>
            </a:r>
            <a:br>
              <a:rPr lang="pt-PT" noProof="0" smtClean="0"/>
            </a:br>
            <a:r>
              <a:rPr lang="pt-PT" noProof="0" smtClean="0"/>
              <a:t>Master title style</a:t>
            </a:r>
            <a:endParaRPr lang="pt-PT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pt-PT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b="1" i="1" dirty="0" smtClean="0"/>
              <a:t>The Strategic Importance of Marine Resources – Implication of industry</a:t>
            </a:r>
            <a:endParaRPr lang="pt-PT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Setembro 2012</a:t>
            </a:r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6221EF-987B-423A-BD85-0C3DFCA98E79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68424" y="792480"/>
            <a:ext cx="5486400" cy="1295400"/>
          </a:xfrm>
        </p:spPr>
        <p:txBody>
          <a:bodyPr/>
          <a:lstStyle/>
          <a:p>
            <a:r>
              <a:rPr lang="en-US" sz="2300" kern="0" dirty="0" smtClean="0">
                <a:solidFill>
                  <a:sysClr val="window" lastClr="FFFFFF"/>
                </a:solidFill>
              </a:rPr>
              <a:t>VI </a:t>
            </a:r>
            <a:r>
              <a:rPr lang="en-US" sz="2300" kern="0" dirty="0" err="1" smtClean="0">
                <a:solidFill>
                  <a:sysClr val="window" lastClr="FFFFFF"/>
                </a:solidFill>
              </a:rPr>
              <a:t>Congresso</a:t>
            </a:r>
            <a:r>
              <a:rPr lang="en-US" sz="2300" kern="0" dirty="0" smtClean="0">
                <a:solidFill>
                  <a:sysClr val="window" lastClr="FFFFFF"/>
                </a:solidFill>
              </a:rPr>
              <a:t> dos </a:t>
            </a:r>
            <a:r>
              <a:rPr lang="en-US" sz="2300" kern="0" dirty="0" err="1" smtClean="0">
                <a:solidFill>
                  <a:sysClr val="window" lastClr="FFFFFF"/>
                </a:solidFill>
              </a:rPr>
              <a:t>Portos</a:t>
            </a:r>
            <a:r>
              <a:rPr lang="en-US" sz="2300" kern="0" dirty="0" smtClean="0">
                <a:solidFill>
                  <a:sysClr val="window" lastClr="FFFFFF"/>
                </a:solidFill>
              </a:rPr>
              <a:t> de </a:t>
            </a:r>
            <a:r>
              <a:rPr lang="en-US" sz="2300" kern="0" dirty="0" err="1" smtClean="0">
                <a:solidFill>
                  <a:sysClr val="window" lastClr="FFFFFF"/>
                </a:solidFill>
              </a:rPr>
              <a:t>Língua</a:t>
            </a:r>
            <a:r>
              <a:rPr lang="en-US" sz="2300" kern="0" dirty="0" smtClean="0">
                <a:solidFill>
                  <a:sysClr val="window" lastClr="FFFFFF"/>
                </a:solidFill>
              </a:rPr>
              <a:t> Portuguesa</a:t>
            </a: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4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err="1" smtClean="0"/>
              <a:t>www.pwc.com</a:t>
            </a:r>
            <a:r>
              <a:rPr lang="pt-PT" smtClean="0"/>
              <a:t>/pt</a:t>
            </a:r>
            <a:endParaRPr lang="pt-PT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white">
          <a:xfrm>
            <a:off x="1878294" y="1423416"/>
            <a:ext cx="5500914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Importância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Estratégica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Cabotagem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Comércio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Internacional</a:t>
            </a:r>
            <a:r>
              <a:rPr lang="pt-PT" sz="1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]</a:t>
            </a:r>
            <a:endParaRPr lang="en-GB" sz="14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GB" sz="16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PT" sz="1600" b="1" i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 bwMode="white">
          <a:xfrm>
            <a:off x="1866419" y="2168325"/>
            <a:ext cx="5343525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PT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Miguel Marques</a:t>
            </a:r>
          </a:p>
          <a:p>
            <a:r>
              <a:rPr lang="en-US" sz="13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Gare</a:t>
            </a:r>
            <a:r>
              <a:rPr lang="en-US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marítima</a:t>
            </a:r>
            <a:r>
              <a:rPr lang="en-US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3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Alcântara</a:t>
            </a:r>
            <a:r>
              <a:rPr lang="en-US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PT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– Lisboa, 6-7 de </a:t>
            </a:r>
            <a:r>
              <a:rPr lang="pt-PT" sz="13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dezembro</a:t>
            </a:r>
            <a:r>
              <a:rPr lang="pt-PT" sz="1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2012</a:t>
            </a:r>
            <a:endParaRPr lang="en-GB" sz="13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GB" sz="1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PT" sz="1200" b="1" i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553200"/>
            <a:ext cx="5105400" cy="152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endParaRPr lang="en-US" sz="900" dirty="0" smtClean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8995" r="4054"/>
          <a:stretch>
            <a:fillRect/>
          </a:stretch>
        </p:blipFill>
        <p:spPr bwMode="auto">
          <a:xfrm>
            <a:off x="1752600" y="2586913"/>
            <a:ext cx="5623560" cy="35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 smtClean="0"/>
              <a:t>Cabotagem nos Países de Língua Portuguesa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 dirty="0" smtClean="0"/>
              <a:t>Dezembro 2012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833" t="12000" r="12500" b="12000"/>
          <a:stretch>
            <a:fillRect/>
          </a:stretch>
        </p:blipFill>
        <p:spPr bwMode="auto">
          <a:xfrm>
            <a:off x="528320" y="1201283"/>
            <a:ext cx="8158480" cy="49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224" name="Rectangle 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União</a:t>
            </a:r>
            <a:r>
              <a:rPr lang="en-US" sz="2600" dirty="0" smtClean="0"/>
              <a:t> </a:t>
            </a:r>
            <a:r>
              <a:rPr lang="en-US" sz="2600" dirty="0" err="1" smtClean="0"/>
              <a:t>Europeia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38325" y="1676400"/>
            <a:ext cx="6772275" cy="4492625"/>
            <a:chOff x="10" y="515"/>
            <a:chExt cx="5770" cy="3827"/>
          </a:xfrm>
          <a:solidFill>
            <a:schemeClr val="accent1"/>
          </a:solidFill>
        </p:grpSpPr>
        <p:sp>
          <p:nvSpPr>
            <p:cNvPr id="1200131" name="Freeform 3"/>
            <p:cNvSpPr>
              <a:spLocks/>
            </p:cNvSpPr>
            <p:nvPr/>
          </p:nvSpPr>
          <p:spPr bwMode="auto">
            <a:xfrm>
              <a:off x="2921" y="2497"/>
              <a:ext cx="1075" cy="713"/>
            </a:xfrm>
            <a:custGeom>
              <a:avLst/>
              <a:gdLst/>
              <a:ahLst/>
              <a:cxnLst>
                <a:cxn ang="0">
                  <a:pos x="433" y="105"/>
                </a:cxn>
                <a:cxn ang="0">
                  <a:pos x="388" y="91"/>
                </a:cxn>
                <a:cxn ang="0">
                  <a:pos x="338" y="78"/>
                </a:cxn>
                <a:cxn ang="0">
                  <a:pos x="307" y="48"/>
                </a:cxn>
                <a:cxn ang="0">
                  <a:pos x="303" y="23"/>
                </a:cxn>
                <a:cxn ang="0">
                  <a:pos x="273" y="7"/>
                </a:cxn>
                <a:cxn ang="0">
                  <a:pos x="239" y="15"/>
                </a:cxn>
                <a:cxn ang="0">
                  <a:pos x="202" y="42"/>
                </a:cxn>
                <a:cxn ang="0">
                  <a:pos x="168" y="36"/>
                </a:cxn>
                <a:cxn ang="0">
                  <a:pos x="119" y="28"/>
                </a:cxn>
                <a:cxn ang="0">
                  <a:pos x="46" y="33"/>
                </a:cxn>
                <a:cxn ang="0">
                  <a:pos x="43" y="53"/>
                </a:cxn>
                <a:cxn ang="0">
                  <a:pos x="42" y="79"/>
                </a:cxn>
                <a:cxn ang="0">
                  <a:pos x="16" y="120"/>
                </a:cxn>
                <a:cxn ang="0">
                  <a:pos x="8" y="135"/>
                </a:cxn>
                <a:cxn ang="0">
                  <a:pos x="15" y="161"/>
                </a:cxn>
                <a:cxn ang="0">
                  <a:pos x="20" y="166"/>
                </a:cxn>
                <a:cxn ang="0">
                  <a:pos x="39" y="166"/>
                </a:cxn>
                <a:cxn ang="0">
                  <a:pos x="74" y="174"/>
                </a:cxn>
                <a:cxn ang="0">
                  <a:pos x="112" y="156"/>
                </a:cxn>
                <a:cxn ang="0">
                  <a:pos x="160" y="158"/>
                </a:cxn>
                <a:cxn ang="0">
                  <a:pos x="175" y="176"/>
                </a:cxn>
                <a:cxn ang="0">
                  <a:pos x="190" y="204"/>
                </a:cxn>
                <a:cxn ang="0">
                  <a:pos x="191" y="222"/>
                </a:cxn>
                <a:cxn ang="0">
                  <a:pos x="170" y="225"/>
                </a:cxn>
                <a:cxn ang="0">
                  <a:pos x="151" y="255"/>
                </a:cxn>
                <a:cxn ang="0">
                  <a:pos x="174" y="257"/>
                </a:cxn>
                <a:cxn ang="0">
                  <a:pos x="186" y="250"/>
                </a:cxn>
                <a:cxn ang="0">
                  <a:pos x="214" y="221"/>
                </a:cxn>
                <a:cxn ang="0">
                  <a:pos x="241" y="210"/>
                </a:cxn>
                <a:cxn ang="0">
                  <a:pos x="257" y="215"/>
                </a:cxn>
                <a:cxn ang="0">
                  <a:pos x="251" y="232"/>
                </a:cxn>
                <a:cxn ang="0">
                  <a:pos x="286" y="236"/>
                </a:cxn>
                <a:cxn ang="0">
                  <a:pos x="283" y="273"/>
                </a:cxn>
                <a:cxn ang="0">
                  <a:pos x="312" y="277"/>
                </a:cxn>
                <a:cxn ang="0">
                  <a:pos x="349" y="270"/>
                </a:cxn>
                <a:cxn ang="0">
                  <a:pos x="344" y="254"/>
                </a:cxn>
                <a:cxn ang="0">
                  <a:pos x="317" y="227"/>
                </a:cxn>
                <a:cxn ang="0">
                  <a:pos x="347" y="212"/>
                </a:cxn>
                <a:cxn ang="0">
                  <a:pos x="399" y="198"/>
                </a:cxn>
                <a:cxn ang="0">
                  <a:pos x="439" y="166"/>
                </a:cxn>
                <a:cxn ang="0">
                  <a:pos x="442" y="135"/>
                </a:cxn>
                <a:cxn ang="0">
                  <a:pos x="444" y="121"/>
                </a:cxn>
              </a:cxnLst>
              <a:rect l="0" t="0" r="r" b="b"/>
              <a:pathLst>
                <a:path w="451" h="299">
                  <a:moveTo>
                    <a:pt x="445" y="109"/>
                  </a:moveTo>
                  <a:cubicBezTo>
                    <a:pt x="446" y="102"/>
                    <a:pt x="437" y="114"/>
                    <a:pt x="433" y="105"/>
                  </a:cubicBezTo>
                  <a:cubicBezTo>
                    <a:pt x="428" y="95"/>
                    <a:pt x="418" y="102"/>
                    <a:pt x="412" y="96"/>
                  </a:cubicBezTo>
                  <a:cubicBezTo>
                    <a:pt x="401" y="84"/>
                    <a:pt x="397" y="99"/>
                    <a:pt x="388" y="91"/>
                  </a:cubicBezTo>
                  <a:cubicBezTo>
                    <a:pt x="380" y="83"/>
                    <a:pt x="384" y="71"/>
                    <a:pt x="367" y="80"/>
                  </a:cubicBezTo>
                  <a:cubicBezTo>
                    <a:pt x="350" y="89"/>
                    <a:pt x="351" y="72"/>
                    <a:pt x="338" y="78"/>
                  </a:cubicBezTo>
                  <a:cubicBezTo>
                    <a:pt x="324" y="83"/>
                    <a:pt x="334" y="67"/>
                    <a:pt x="326" y="54"/>
                  </a:cubicBezTo>
                  <a:cubicBezTo>
                    <a:pt x="317" y="42"/>
                    <a:pt x="317" y="51"/>
                    <a:pt x="307" y="48"/>
                  </a:cubicBezTo>
                  <a:cubicBezTo>
                    <a:pt x="296" y="44"/>
                    <a:pt x="306" y="46"/>
                    <a:pt x="300" y="38"/>
                  </a:cubicBezTo>
                  <a:cubicBezTo>
                    <a:pt x="293" y="29"/>
                    <a:pt x="313" y="28"/>
                    <a:pt x="303" y="23"/>
                  </a:cubicBezTo>
                  <a:cubicBezTo>
                    <a:pt x="288" y="15"/>
                    <a:pt x="299" y="1"/>
                    <a:pt x="288" y="8"/>
                  </a:cubicBezTo>
                  <a:cubicBezTo>
                    <a:pt x="281" y="12"/>
                    <a:pt x="282" y="0"/>
                    <a:pt x="273" y="7"/>
                  </a:cubicBezTo>
                  <a:cubicBezTo>
                    <a:pt x="264" y="14"/>
                    <a:pt x="254" y="1"/>
                    <a:pt x="253" y="12"/>
                  </a:cubicBezTo>
                  <a:cubicBezTo>
                    <a:pt x="252" y="22"/>
                    <a:pt x="241" y="15"/>
                    <a:pt x="239" y="15"/>
                  </a:cubicBezTo>
                  <a:cubicBezTo>
                    <a:pt x="219" y="14"/>
                    <a:pt x="210" y="24"/>
                    <a:pt x="210" y="37"/>
                  </a:cubicBezTo>
                  <a:cubicBezTo>
                    <a:pt x="210" y="49"/>
                    <a:pt x="210" y="51"/>
                    <a:pt x="202" y="42"/>
                  </a:cubicBezTo>
                  <a:cubicBezTo>
                    <a:pt x="199" y="39"/>
                    <a:pt x="188" y="39"/>
                    <a:pt x="182" y="42"/>
                  </a:cubicBezTo>
                  <a:cubicBezTo>
                    <a:pt x="174" y="47"/>
                    <a:pt x="180" y="26"/>
                    <a:pt x="168" y="36"/>
                  </a:cubicBezTo>
                  <a:cubicBezTo>
                    <a:pt x="155" y="46"/>
                    <a:pt x="172" y="33"/>
                    <a:pt x="141" y="33"/>
                  </a:cubicBezTo>
                  <a:cubicBezTo>
                    <a:pt x="122" y="34"/>
                    <a:pt x="130" y="28"/>
                    <a:pt x="119" y="28"/>
                  </a:cubicBezTo>
                  <a:cubicBezTo>
                    <a:pt x="109" y="29"/>
                    <a:pt x="102" y="18"/>
                    <a:pt x="72" y="21"/>
                  </a:cubicBezTo>
                  <a:cubicBezTo>
                    <a:pt x="42" y="25"/>
                    <a:pt x="55" y="37"/>
                    <a:pt x="46" y="33"/>
                  </a:cubicBezTo>
                  <a:cubicBezTo>
                    <a:pt x="40" y="31"/>
                    <a:pt x="38" y="37"/>
                    <a:pt x="38" y="37"/>
                  </a:cubicBezTo>
                  <a:cubicBezTo>
                    <a:pt x="42" y="44"/>
                    <a:pt x="32" y="42"/>
                    <a:pt x="43" y="53"/>
                  </a:cubicBezTo>
                  <a:cubicBezTo>
                    <a:pt x="59" y="70"/>
                    <a:pt x="42" y="60"/>
                    <a:pt x="47" y="66"/>
                  </a:cubicBezTo>
                  <a:cubicBezTo>
                    <a:pt x="51" y="71"/>
                    <a:pt x="54" y="76"/>
                    <a:pt x="42" y="79"/>
                  </a:cubicBezTo>
                  <a:cubicBezTo>
                    <a:pt x="35" y="80"/>
                    <a:pt x="25" y="95"/>
                    <a:pt x="18" y="104"/>
                  </a:cubicBezTo>
                  <a:cubicBezTo>
                    <a:pt x="11" y="112"/>
                    <a:pt x="19" y="115"/>
                    <a:pt x="16" y="120"/>
                  </a:cubicBezTo>
                  <a:cubicBezTo>
                    <a:pt x="13" y="125"/>
                    <a:pt x="27" y="130"/>
                    <a:pt x="11" y="126"/>
                  </a:cubicBezTo>
                  <a:cubicBezTo>
                    <a:pt x="12" y="129"/>
                    <a:pt x="10" y="129"/>
                    <a:pt x="8" y="135"/>
                  </a:cubicBezTo>
                  <a:cubicBezTo>
                    <a:pt x="7" y="140"/>
                    <a:pt x="3" y="138"/>
                    <a:pt x="0" y="149"/>
                  </a:cubicBezTo>
                  <a:cubicBezTo>
                    <a:pt x="13" y="154"/>
                    <a:pt x="10" y="162"/>
                    <a:pt x="15" y="161"/>
                  </a:cubicBezTo>
                  <a:cubicBezTo>
                    <a:pt x="20" y="160"/>
                    <a:pt x="20" y="163"/>
                    <a:pt x="19" y="164"/>
                  </a:cubicBezTo>
                  <a:cubicBezTo>
                    <a:pt x="19" y="164"/>
                    <a:pt x="19" y="165"/>
                    <a:pt x="20" y="166"/>
                  </a:cubicBezTo>
                  <a:cubicBezTo>
                    <a:pt x="23" y="163"/>
                    <a:pt x="22" y="168"/>
                    <a:pt x="25" y="163"/>
                  </a:cubicBezTo>
                  <a:cubicBezTo>
                    <a:pt x="29" y="158"/>
                    <a:pt x="30" y="166"/>
                    <a:pt x="39" y="166"/>
                  </a:cubicBezTo>
                  <a:cubicBezTo>
                    <a:pt x="52" y="165"/>
                    <a:pt x="50" y="169"/>
                    <a:pt x="58" y="167"/>
                  </a:cubicBezTo>
                  <a:cubicBezTo>
                    <a:pt x="66" y="164"/>
                    <a:pt x="68" y="180"/>
                    <a:pt x="74" y="174"/>
                  </a:cubicBezTo>
                  <a:cubicBezTo>
                    <a:pt x="79" y="168"/>
                    <a:pt x="77" y="168"/>
                    <a:pt x="91" y="167"/>
                  </a:cubicBezTo>
                  <a:cubicBezTo>
                    <a:pt x="106" y="165"/>
                    <a:pt x="100" y="157"/>
                    <a:pt x="112" y="156"/>
                  </a:cubicBezTo>
                  <a:cubicBezTo>
                    <a:pt x="116" y="148"/>
                    <a:pt x="128" y="152"/>
                    <a:pt x="133" y="148"/>
                  </a:cubicBezTo>
                  <a:cubicBezTo>
                    <a:pt x="139" y="144"/>
                    <a:pt x="153" y="160"/>
                    <a:pt x="160" y="158"/>
                  </a:cubicBezTo>
                  <a:cubicBezTo>
                    <a:pt x="167" y="157"/>
                    <a:pt x="168" y="167"/>
                    <a:pt x="173" y="165"/>
                  </a:cubicBezTo>
                  <a:cubicBezTo>
                    <a:pt x="178" y="163"/>
                    <a:pt x="178" y="170"/>
                    <a:pt x="175" y="176"/>
                  </a:cubicBezTo>
                  <a:cubicBezTo>
                    <a:pt x="172" y="182"/>
                    <a:pt x="177" y="189"/>
                    <a:pt x="182" y="188"/>
                  </a:cubicBezTo>
                  <a:cubicBezTo>
                    <a:pt x="187" y="187"/>
                    <a:pt x="181" y="199"/>
                    <a:pt x="190" y="204"/>
                  </a:cubicBezTo>
                  <a:cubicBezTo>
                    <a:pt x="198" y="209"/>
                    <a:pt x="190" y="214"/>
                    <a:pt x="195" y="219"/>
                  </a:cubicBezTo>
                  <a:cubicBezTo>
                    <a:pt x="201" y="223"/>
                    <a:pt x="196" y="224"/>
                    <a:pt x="191" y="222"/>
                  </a:cubicBezTo>
                  <a:cubicBezTo>
                    <a:pt x="187" y="219"/>
                    <a:pt x="181" y="224"/>
                    <a:pt x="177" y="219"/>
                  </a:cubicBezTo>
                  <a:cubicBezTo>
                    <a:pt x="172" y="214"/>
                    <a:pt x="166" y="221"/>
                    <a:pt x="170" y="225"/>
                  </a:cubicBezTo>
                  <a:cubicBezTo>
                    <a:pt x="176" y="234"/>
                    <a:pt x="158" y="243"/>
                    <a:pt x="159" y="249"/>
                  </a:cubicBezTo>
                  <a:cubicBezTo>
                    <a:pt x="160" y="255"/>
                    <a:pt x="154" y="252"/>
                    <a:pt x="151" y="255"/>
                  </a:cubicBezTo>
                  <a:cubicBezTo>
                    <a:pt x="158" y="264"/>
                    <a:pt x="163" y="265"/>
                    <a:pt x="165" y="262"/>
                  </a:cubicBezTo>
                  <a:cubicBezTo>
                    <a:pt x="166" y="258"/>
                    <a:pt x="169" y="262"/>
                    <a:pt x="174" y="257"/>
                  </a:cubicBezTo>
                  <a:cubicBezTo>
                    <a:pt x="177" y="255"/>
                    <a:pt x="185" y="254"/>
                    <a:pt x="189" y="262"/>
                  </a:cubicBezTo>
                  <a:cubicBezTo>
                    <a:pt x="189" y="252"/>
                    <a:pt x="187" y="257"/>
                    <a:pt x="186" y="250"/>
                  </a:cubicBezTo>
                  <a:cubicBezTo>
                    <a:pt x="184" y="240"/>
                    <a:pt x="189" y="251"/>
                    <a:pt x="198" y="243"/>
                  </a:cubicBezTo>
                  <a:cubicBezTo>
                    <a:pt x="208" y="234"/>
                    <a:pt x="214" y="228"/>
                    <a:pt x="214" y="221"/>
                  </a:cubicBezTo>
                  <a:cubicBezTo>
                    <a:pt x="213" y="212"/>
                    <a:pt x="225" y="216"/>
                    <a:pt x="231" y="213"/>
                  </a:cubicBezTo>
                  <a:cubicBezTo>
                    <a:pt x="238" y="210"/>
                    <a:pt x="241" y="217"/>
                    <a:pt x="241" y="210"/>
                  </a:cubicBezTo>
                  <a:cubicBezTo>
                    <a:pt x="241" y="202"/>
                    <a:pt x="242" y="192"/>
                    <a:pt x="244" y="201"/>
                  </a:cubicBezTo>
                  <a:cubicBezTo>
                    <a:pt x="246" y="210"/>
                    <a:pt x="240" y="217"/>
                    <a:pt x="257" y="215"/>
                  </a:cubicBezTo>
                  <a:cubicBezTo>
                    <a:pt x="247" y="222"/>
                    <a:pt x="235" y="212"/>
                    <a:pt x="235" y="217"/>
                  </a:cubicBezTo>
                  <a:cubicBezTo>
                    <a:pt x="234" y="221"/>
                    <a:pt x="251" y="227"/>
                    <a:pt x="251" y="232"/>
                  </a:cubicBezTo>
                  <a:cubicBezTo>
                    <a:pt x="251" y="236"/>
                    <a:pt x="272" y="228"/>
                    <a:pt x="276" y="232"/>
                  </a:cubicBezTo>
                  <a:cubicBezTo>
                    <a:pt x="281" y="236"/>
                    <a:pt x="283" y="227"/>
                    <a:pt x="286" y="236"/>
                  </a:cubicBezTo>
                  <a:cubicBezTo>
                    <a:pt x="289" y="244"/>
                    <a:pt x="253" y="251"/>
                    <a:pt x="257" y="257"/>
                  </a:cubicBezTo>
                  <a:cubicBezTo>
                    <a:pt x="261" y="263"/>
                    <a:pt x="283" y="259"/>
                    <a:pt x="283" y="273"/>
                  </a:cubicBezTo>
                  <a:cubicBezTo>
                    <a:pt x="283" y="288"/>
                    <a:pt x="272" y="279"/>
                    <a:pt x="283" y="289"/>
                  </a:cubicBezTo>
                  <a:cubicBezTo>
                    <a:pt x="294" y="299"/>
                    <a:pt x="303" y="282"/>
                    <a:pt x="312" y="277"/>
                  </a:cubicBezTo>
                  <a:cubicBezTo>
                    <a:pt x="321" y="271"/>
                    <a:pt x="317" y="281"/>
                    <a:pt x="325" y="273"/>
                  </a:cubicBezTo>
                  <a:cubicBezTo>
                    <a:pt x="338" y="260"/>
                    <a:pt x="336" y="275"/>
                    <a:pt x="349" y="270"/>
                  </a:cubicBezTo>
                  <a:cubicBezTo>
                    <a:pt x="362" y="265"/>
                    <a:pt x="350" y="266"/>
                    <a:pt x="356" y="260"/>
                  </a:cubicBezTo>
                  <a:cubicBezTo>
                    <a:pt x="359" y="256"/>
                    <a:pt x="356" y="251"/>
                    <a:pt x="344" y="254"/>
                  </a:cubicBezTo>
                  <a:cubicBezTo>
                    <a:pt x="332" y="257"/>
                    <a:pt x="332" y="269"/>
                    <a:pt x="321" y="249"/>
                  </a:cubicBezTo>
                  <a:cubicBezTo>
                    <a:pt x="309" y="229"/>
                    <a:pt x="312" y="229"/>
                    <a:pt x="317" y="227"/>
                  </a:cubicBezTo>
                  <a:cubicBezTo>
                    <a:pt x="329" y="221"/>
                    <a:pt x="316" y="236"/>
                    <a:pt x="324" y="230"/>
                  </a:cubicBezTo>
                  <a:cubicBezTo>
                    <a:pt x="332" y="224"/>
                    <a:pt x="342" y="209"/>
                    <a:pt x="347" y="212"/>
                  </a:cubicBezTo>
                  <a:cubicBezTo>
                    <a:pt x="357" y="217"/>
                    <a:pt x="383" y="196"/>
                    <a:pt x="387" y="197"/>
                  </a:cubicBezTo>
                  <a:cubicBezTo>
                    <a:pt x="396" y="197"/>
                    <a:pt x="394" y="202"/>
                    <a:pt x="399" y="198"/>
                  </a:cubicBezTo>
                  <a:cubicBezTo>
                    <a:pt x="394" y="171"/>
                    <a:pt x="410" y="182"/>
                    <a:pt x="412" y="173"/>
                  </a:cubicBezTo>
                  <a:cubicBezTo>
                    <a:pt x="415" y="164"/>
                    <a:pt x="434" y="176"/>
                    <a:pt x="439" y="166"/>
                  </a:cubicBezTo>
                  <a:cubicBezTo>
                    <a:pt x="444" y="157"/>
                    <a:pt x="442" y="148"/>
                    <a:pt x="436" y="145"/>
                  </a:cubicBezTo>
                  <a:cubicBezTo>
                    <a:pt x="429" y="141"/>
                    <a:pt x="436" y="136"/>
                    <a:pt x="442" y="135"/>
                  </a:cubicBezTo>
                  <a:cubicBezTo>
                    <a:pt x="448" y="135"/>
                    <a:pt x="444" y="131"/>
                    <a:pt x="439" y="130"/>
                  </a:cubicBezTo>
                  <a:cubicBezTo>
                    <a:pt x="433" y="130"/>
                    <a:pt x="436" y="126"/>
                    <a:pt x="444" y="121"/>
                  </a:cubicBezTo>
                  <a:cubicBezTo>
                    <a:pt x="451" y="116"/>
                    <a:pt x="444" y="117"/>
                    <a:pt x="445" y="109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2" name="Freeform 4"/>
            <p:cNvSpPr>
              <a:spLocks/>
            </p:cNvSpPr>
            <p:nvPr/>
          </p:nvSpPr>
          <p:spPr bwMode="auto">
            <a:xfrm>
              <a:off x="162" y="1159"/>
              <a:ext cx="673" cy="341"/>
            </a:xfrm>
            <a:custGeom>
              <a:avLst/>
              <a:gdLst/>
              <a:ahLst/>
              <a:cxnLst>
                <a:cxn ang="0">
                  <a:pos x="273" y="74"/>
                </a:cxn>
                <a:cxn ang="0">
                  <a:pos x="255" y="91"/>
                </a:cxn>
                <a:cxn ang="0">
                  <a:pos x="223" y="105"/>
                </a:cxn>
                <a:cxn ang="0">
                  <a:pos x="183" y="123"/>
                </a:cxn>
                <a:cxn ang="0">
                  <a:pos x="157" y="138"/>
                </a:cxn>
                <a:cxn ang="0">
                  <a:pos x="124" y="132"/>
                </a:cxn>
                <a:cxn ang="0">
                  <a:pos x="80" y="119"/>
                </a:cxn>
                <a:cxn ang="0">
                  <a:pos x="50" y="113"/>
                </a:cxn>
                <a:cxn ang="0">
                  <a:pos x="67" y="109"/>
                </a:cxn>
                <a:cxn ang="0">
                  <a:pos x="62" y="92"/>
                </a:cxn>
                <a:cxn ang="0">
                  <a:pos x="52" y="80"/>
                </a:cxn>
                <a:cxn ang="0">
                  <a:pos x="19" y="78"/>
                </a:cxn>
                <a:cxn ang="0">
                  <a:pos x="41" y="70"/>
                </a:cxn>
                <a:cxn ang="0">
                  <a:pos x="66" y="69"/>
                </a:cxn>
                <a:cxn ang="0">
                  <a:pos x="56" y="63"/>
                </a:cxn>
                <a:cxn ang="0">
                  <a:pos x="62" y="51"/>
                </a:cxn>
                <a:cxn ang="0">
                  <a:pos x="28" y="52"/>
                </a:cxn>
                <a:cxn ang="0">
                  <a:pos x="6" y="46"/>
                </a:cxn>
                <a:cxn ang="0">
                  <a:pos x="17" y="42"/>
                </a:cxn>
                <a:cxn ang="0">
                  <a:pos x="24" y="33"/>
                </a:cxn>
                <a:cxn ang="0">
                  <a:pos x="40" y="22"/>
                </a:cxn>
                <a:cxn ang="0">
                  <a:pos x="60" y="30"/>
                </a:cxn>
                <a:cxn ang="0">
                  <a:pos x="40" y="17"/>
                </a:cxn>
                <a:cxn ang="0">
                  <a:pos x="58" y="10"/>
                </a:cxn>
                <a:cxn ang="0">
                  <a:pos x="79" y="25"/>
                </a:cxn>
                <a:cxn ang="0">
                  <a:pos x="86" y="49"/>
                </a:cxn>
                <a:cxn ang="0">
                  <a:pos x="102" y="43"/>
                </a:cxn>
                <a:cxn ang="0">
                  <a:pos x="110" y="36"/>
                </a:cxn>
                <a:cxn ang="0">
                  <a:pos x="121" y="29"/>
                </a:cxn>
                <a:cxn ang="0">
                  <a:pos x="133" y="34"/>
                </a:cxn>
                <a:cxn ang="0">
                  <a:pos x="153" y="23"/>
                </a:cxn>
                <a:cxn ang="0">
                  <a:pos x="161" y="29"/>
                </a:cxn>
                <a:cxn ang="0">
                  <a:pos x="174" y="26"/>
                </a:cxn>
                <a:cxn ang="0">
                  <a:pos x="195" y="20"/>
                </a:cxn>
                <a:cxn ang="0">
                  <a:pos x="203" y="13"/>
                </a:cxn>
                <a:cxn ang="0">
                  <a:pos x="222" y="9"/>
                </a:cxn>
                <a:cxn ang="0">
                  <a:pos x="242" y="13"/>
                </a:cxn>
                <a:cxn ang="0">
                  <a:pos x="245" y="19"/>
                </a:cxn>
                <a:cxn ang="0">
                  <a:pos x="250" y="33"/>
                </a:cxn>
                <a:cxn ang="0">
                  <a:pos x="249" y="38"/>
                </a:cxn>
                <a:cxn ang="0">
                  <a:pos x="268" y="46"/>
                </a:cxn>
                <a:cxn ang="0">
                  <a:pos x="273" y="74"/>
                </a:cxn>
              </a:cxnLst>
              <a:rect l="0" t="0" r="r" b="b"/>
              <a:pathLst>
                <a:path w="282" h="143">
                  <a:moveTo>
                    <a:pt x="273" y="74"/>
                  </a:moveTo>
                  <a:cubicBezTo>
                    <a:pt x="267" y="83"/>
                    <a:pt x="264" y="78"/>
                    <a:pt x="255" y="91"/>
                  </a:cubicBezTo>
                  <a:cubicBezTo>
                    <a:pt x="246" y="104"/>
                    <a:pt x="240" y="96"/>
                    <a:pt x="223" y="105"/>
                  </a:cubicBezTo>
                  <a:cubicBezTo>
                    <a:pt x="206" y="115"/>
                    <a:pt x="198" y="124"/>
                    <a:pt x="183" y="123"/>
                  </a:cubicBezTo>
                  <a:cubicBezTo>
                    <a:pt x="167" y="122"/>
                    <a:pt x="176" y="132"/>
                    <a:pt x="157" y="138"/>
                  </a:cubicBezTo>
                  <a:cubicBezTo>
                    <a:pt x="139" y="143"/>
                    <a:pt x="142" y="132"/>
                    <a:pt x="124" y="132"/>
                  </a:cubicBezTo>
                  <a:cubicBezTo>
                    <a:pt x="107" y="131"/>
                    <a:pt x="104" y="118"/>
                    <a:pt x="80" y="119"/>
                  </a:cubicBezTo>
                  <a:cubicBezTo>
                    <a:pt x="56" y="120"/>
                    <a:pt x="52" y="124"/>
                    <a:pt x="50" y="113"/>
                  </a:cubicBezTo>
                  <a:cubicBezTo>
                    <a:pt x="49" y="103"/>
                    <a:pt x="62" y="116"/>
                    <a:pt x="67" y="109"/>
                  </a:cubicBezTo>
                  <a:cubicBezTo>
                    <a:pt x="73" y="102"/>
                    <a:pt x="70" y="94"/>
                    <a:pt x="62" y="92"/>
                  </a:cubicBezTo>
                  <a:cubicBezTo>
                    <a:pt x="55" y="90"/>
                    <a:pt x="65" y="82"/>
                    <a:pt x="52" y="80"/>
                  </a:cubicBezTo>
                  <a:cubicBezTo>
                    <a:pt x="31" y="78"/>
                    <a:pt x="21" y="85"/>
                    <a:pt x="19" y="78"/>
                  </a:cubicBezTo>
                  <a:cubicBezTo>
                    <a:pt x="17" y="71"/>
                    <a:pt x="33" y="76"/>
                    <a:pt x="41" y="70"/>
                  </a:cubicBezTo>
                  <a:cubicBezTo>
                    <a:pt x="50" y="65"/>
                    <a:pt x="52" y="75"/>
                    <a:pt x="66" y="69"/>
                  </a:cubicBezTo>
                  <a:cubicBezTo>
                    <a:pt x="81" y="63"/>
                    <a:pt x="55" y="69"/>
                    <a:pt x="56" y="63"/>
                  </a:cubicBezTo>
                  <a:cubicBezTo>
                    <a:pt x="56" y="57"/>
                    <a:pt x="82" y="53"/>
                    <a:pt x="62" y="51"/>
                  </a:cubicBezTo>
                  <a:cubicBezTo>
                    <a:pt x="42" y="49"/>
                    <a:pt x="41" y="48"/>
                    <a:pt x="28" y="52"/>
                  </a:cubicBezTo>
                  <a:cubicBezTo>
                    <a:pt x="15" y="57"/>
                    <a:pt x="0" y="49"/>
                    <a:pt x="6" y="46"/>
                  </a:cubicBezTo>
                  <a:cubicBezTo>
                    <a:pt x="12" y="42"/>
                    <a:pt x="17" y="50"/>
                    <a:pt x="17" y="42"/>
                  </a:cubicBezTo>
                  <a:cubicBezTo>
                    <a:pt x="16" y="35"/>
                    <a:pt x="24" y="43"/>
                    <a:pt x="24" y="33"/>
                  </a:cubicBezTo>
                  <a:cubicBezTo>
                    <a:pt x="25" y="23"/>
                    <a:pt x="31" y="15"/>
                    <a:pt x="40" y="22"/>
                  </a:cubicBezTo>
                  <a:cubicBezTo>
                    <a:pt x="49" y="29"/>
                    <a:pt x="64" y="37"/>
                    <a:pt x="60" y="30"/>
                  </a:cubicBezTo>
                  <a:cubicBezTo>
                    <a:pt x="56" y="24"/>
                    <a:pt x="45" y="22"/>
                    <a:pt x="40" y="17"/>
                  </a:cubicBezTo>
                  <a:cubicBezTo>
                    <a:pt x="36" y="12"/>
                    <a:pt x="44" y="5"/>
                    <a:pt x="58" y="10"/>
                  </a:cubicBezTo>
                  <a:cubicBezTo>
                    <a:pt x="72" y="15"/>
                    <a:pt x="64" y="16"/>
                    <a:pt x="79" y="25"/>
                  </a:cubicBezTo>
                  <a:cubicBezTo>
                    <a:pt x="93" y="34"/>
                    <a:pt x="79" y="34"/>
                    <a:pt x="86" y="49"/>
                  </a:cubicBezTo>
                  <a:cubicBezTo>
                    <a:pt x="93" y="64"/>
                    <a:pt x="95" y="32"/>
                    <a:pt x="102" y="43"/>
                  </a:cubicBezTo>
                  <a:cubicBezTo>
                    <a:pt x="110" y="53"/>
                    <a:pt x="114" y="45"/>
                    <a:pt x="110" y="36"/>
                  </a:cubicBezTo>
                  <a:cubicBezTo>
                    <a:pt x="105" y="26"/>
                    <a:pt x="112" y="15"/>
                    <a:pt x="121" y="29"/>
                  </a:cubicBezTo>
                  <a:cubicBezTo>
                    <a:pt x="129" y="43"/>
                    <a:pt x="134" y="45"/>
                    <a:pt x="133" y="34"/>
                  </a:cubicBezTo>
                  <a:cubicBezTo>
                    <a:pt x="131" y="24"/>
                    <a:pt x="150" y="13"/>
                    <a:pt x="153" y="23"/>
                  </a:cubicBezTo>
                  <a:cubicBezTo>
                    <a:pt x="155" y="33"/>
                    <a:pt x="162" y="38"/>
                    <a:pt x="161" y="29"/>
                  </a:cubicBezTo>
                  <a:cubicBezTo>
                    <a:pt x="159" y="19"/>
                    <a:pt x="165" y="16"/>
                    <a:pt x="174" y="26"/>
                  </a:cubicBezTo>
                  <a:cubicBezTo>
                    <a:pt x="184" y="36"/>
                    <a:pt x="185" y="15"/>
                    <a:pt x="195" y="20"/>
                  </a:cubicBezTo>
                  <a:cubicBezTo>
                    <a:pt x="205" y="26"/>
                    <a:pt x="209" y="21"/>
                    <a:pt x="203" y="13"/>
                  </a:cubicBezTo>
                  <a:cubicBezTo>
                    <a:pt x="198" y="5"/>
                    <a:pt x="217" y="0"/>
                    <a:pt x="222" y="9"/>
                  </a:cubicBezTo>
                  <a:cubicBezTo>
                    <a:pt x="230" y="27"/>
                    <a:pt x="232" y="17"/>
                    <a:pt x="242" y="13"/>
                  </a:cubicBezTo>
                  <a:cubicBezTo>
                    <a:pt x="252" y="8"/>
                    <a:pt x="258" y="10"/>
                    <a:pt x="245" y="19"/>
                  </a:cubicBezTo>
                  <a:cubicBezTo>
                    <a:pt x="232" y="29"/>
                    <a:pt x="260" y="21"/>
                    <a:pt x="250" y="33"/>
                  </a:cubicBezTo>
                  <a:cubicBezTo>
                    <a:pt x="248" y="35"/>
                    <a:pt x="246" y="39"/>
                    <a:pt x="249" y="38"/>
                  </a:cubicBezTo>
                  <a:cubicBezTo>
                    <a:pt x="262" y="37"/>
                    <a:pt x="254" y="44"/>
                    <a:pt x="268" y="46"/>
                  </a:cubicBezTo>
                  <a:cubicBezTo>
                    <a:pt x="282" y="47"/>
                    <a:pt x="279" y="65"/>
                    <a:pt x="273" y="7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3" name="Freeform 5"/>
            <p:cNvSpPr>
              <a:spLocks/>
            </p:cNvSpPr>
            <p:nvPr/>
          </p:nvSpPr>
          <p:spPr bwMode="auto">
            <a:xfrm>
              <a:off x="982" y="2232"/>
              <a:ext cx="294" cy="367"/>
            </a:xfrm>
            <a:custGeom>
              <a:avLst/>
              <a:gdLst/>
              <a:ahLst/>
              <a:cxnLst>
                <a:cxn ang="0">
                  <a:pos x="116" y="71"/>
                </a:cxn>
                <a:cxn ang="0">
                  <a:pos x="115" y="109"/>
                </a:cxn>
                <a:cxn ang="0">
                  <a:pos x="108" y="124"/>
                </a:cxn>
                <a:cxn ang="0">
                  <a:pos x="91" y="126"/>
                </a:cxn>
                <a:cxn ang="0">
                  <a:pos x="65" y="136"/>
                </a:cxn>
                <a:cxn ang="0">
                  <a:pos x="60" y="142"/>
                </a:cxn>
                <a:cxn ang="0">
                  <a:pos x="28" y="145"/>
                </a:cxn>
                <a:cxn ang="0">
                  <a:pos x="20" y="143"/>
                </a:cxn>
                <a:cxn ang="0">
                  <a:pos x="15" y="132"/>
                </a:cxn>
                <a:cxn ang="0">
                  <a:pos x="12" y="122"/>
                </a:cxn>
                <a:cxn ang="0">
                  <a:pos x="25" y="118"/>
                </a:cxn>
                <a:cxn ang="0">
                  <a:pos x="40" y="110"/>
                </a:cxn>
                <a:cxn ang="0">
                  <a:pos x="44" y="105"/>
                </a:cxn>
                <a:cxn ang="0">
                  <a:pos x="27" y="106"/>
                </a:cxn>
                <a:cxn ang="0">
                  <a:pos x="40" y="88"/>
                </a:cxn>
                <a:cxn ang="0">
                  <a:pos x="37" y="85"/>
                </a:cxn>
                <a:cxn ang="0">
                  <a:pos x="19" y="73"/>
                </a:cxn>
                <a:cxn ang="0">
                  <a:pos x="30" y="63"/>
                </a:cxn>
                <a:cxn ang="0">
                  <a:pos x="20" y="55"/>
                </a:cxn>
                <a:cxn ang="0">
                  <a:pos x="18" y="48"/>
                </a:cxn>
                <a:cxn ang="0">
                  <a:pos x="38" y="46"/>
                </a:cxn>
                <a:cxn ang="0">
                  <a:pos x="52" y="47"/>
                </a:cxn>
                <a:cxn ang="0">
                  <a:pos x="65" y="36"/>
                </a:cxn>
                <a:cxn ang="0">
                  <a:pos x="51" y="31"/>
                </a:cxn>
                <a:cxn ang="0">
                  <a:pos x="60" y="21"/>
                </a:cxn>
                <a:cxn ang="0">
                  <a:pos x="77" y="9"/>
                </a:cxn>
                <a:cxn ang="0">
                  <a:pos x="91" y="6"/>
                </a:cxn>
                <a:cxn ang="0">
                  <a:pos x="90" y="15"/>
                </a:cxn>
                <a:cxn ang="0">
                  <a:pos x="78" y="29"/>
                </a:cxn>
                <a:cxn ang="0">
                  <a:pos x="71" y="36"/>
                </a:cxn>
                <a:cxn ang="0">
                  <a:pos x="91" y="48"/>
                </a:cxn>
                <a:cxn ang="0">
                  <a:pos x="98" y="44"/>
                </a:cxn>
                <a:cxn ang="0">
                  <a:pos x="104" y="52"/>
                </a:cxn>
                <a:cxn ang="0">
                  <a:pos x="113" y="52"/>
                </a:cxn>
                <a:cxn ang="0">
                  <a:pos x="113" y="58"/>
                </a:cxn>
                <a:cxn ang="0">
                  <a:pos x="116" y="71"/>
                </a:cxn>
              </a:cxnLst>
              <a:rect l="0" t="0" r="r" b="b"/>
              <a:pathLst>
                <a:path w="123" h="154">
                  <a:moveTo>
                    <a:pt x="116" y="71"/>
                  </a:moveTo>
                  <a:cubicBezTo>
                    <a:pt x="120" y="82"/>
                    <a:pt x="123" y="94"/>
                    <a:pt x="115" y="109"/>
                  </a:cubicBezTo>
                  <a:cubicBezTo>
                    <a:pt x="107" y="123"/>
                    <a:pt x="117" y="126"/>
                    <a:pt x="108" y="124"/>
                  </a:cubicBezTo>
                  <a:cubicBezTo>
                    <a:pt x="99" y="121"/>
                    <a:pt x="101" y="124"/>
                    <a:pt x="91" y="126"/>
                  </a:cubicBezTo>
                  <a:cubicBezTo>
                    <a:pt x="80" y="127"/>
                    <a:pt x="67" y="142"/>
                    <a:pt x="65" y="136"/>
                  </a:cubicBezTo>
                  <a:cubicBezTo>
                    <a:pt x="63" y="130"/>
                    <a:pt x="63" y="136"/>
                    <a:pt x="60" y="142"/>
                  </a:cubicBezTo>
                  <a:cubicBezTo>
                    <a:pt x="57" y="148"/>
                    <a:pt x="18" y="154"/>
                    <a:pt x="28" y="145"/>
                  </a:cubicBezTo>
                  <a:cubicBezTo>
                    <a:pt x="41" y="133"/>
                    <a:pt x="12" y="152"/>
                    <a:pt x="20" y="143"/>
                  </a:cubicBezTo>
                  <a:cubicBezTo>
                    <a:pt x="27" y="135"/>
                    <a:pt x="4" y="143"/>
                    <a:pt x="15" y="132"/>
                  </a:cubicBezTo>
                  <a:cubicBezTo>
                    <a:pt x="26" y="121"/>
                    <a:pt x="0" y="133"/>
                    <a:pt x="12" y="122"/>
                  </a:cubicBezTo>
                  <a:cubicBezTo>
                    <a:pt x="19" y="116"/>
                    <a:pt x="29" y="123"/>
                    <a:pt x="25" y="118"/>
                  </a:cubicBezTo>
                  <a:cubicBezTo>
                    <a:pt x="22" y="114"/>
                    <a:pt x="27" y="111"/>
                    <a:pt x="40" y="110"/>
                  </a:cubicBezTo>
                  <a:cubicBezTo>
                    <a:pt x="54" y="108"/>
                    <a:pt x="50" y="102"/>
                    <a:pt x="44" y="105"/>
                  </a:cubicBezTo>
                  <a:cubicBezTo>
                    <a:pt x="39" y="107"/>
                    <a:pt x="12" y="115"/>
                    <a:pt x="27" y="106"/>
                  </a:cubicBezTo>
                  <a:cubicBezTo>
                    <a:pt x="42" y="96"/>
                    <a:pt x="28" y="92"/>
                    <a:pt x="40" y="88"/>
                  </a:cubicBezTo>
                  <a:cubicBezTo>
                    <a:pt x="52" y="85"/>
                    <a:pt x="42" y="83"/>
                    <a:pt x="37" y="85"/>
                  </a:cubicBezTo>
                  <a:cubicBezTo>
                    <a:pt x="31" y="87"/>
                    <a:pt x="14" y="77"/>
                    <a:pt x="19" y="73"/>
                  </a:cubicBezTo>
                  <a:cubicBezTo>
                    <a:pt x="25" y="69"/>
                    <a:pt x="19" y="68"/>
                    <a:pt x="30" y="63"/>
                  </a:cubicBezTo>
                  <a:cubicBezTo>
                    <a:pt x="41" y="58"/>
                    <a:pt x="14" y="64"/>
                    <a:pt x="20" y="55"/>
                  </a:cubicBezTo>
                  <a:cubicBezTo>
                    <a:pt x="27" y="45"/>
                    <a:pt x="14" y="53"/>
                    <a:pt x="18" y="48"/>
                  </a:cubicBezTo>
                  <a:cubicBezTo>
                    <a:pt x="22" y="43"/>
                    <a:pt x="33" y="41"/>
                    <a:pt x="38" y="46"/>
                  </a:cubicBezTo>
                  <a:cubicBezTo>
                    <a:pt x="44" y="50"/>
                    <a:pt x="46" y="45"/>
                    <a:pt x="52" y="47"/>
                  </a:cubicBezTo>
                  <a:cubicBezTo>
                    <a:pt x="58" y="48"/>
                    <a:pt x="55" y="43"/>
                    <a:pt x="65" y="36"/>
                  </a:cubicBezTo>
                  <a:cubicBezTo>
                    <a:pt x="75" y="30"/>
                    <a:pt x="52" y="35"/>
                    <a:pt x="51" y="31"/>
                  </a:cubicBezTo>
                  <a:cubicBezTo>
                    <a:pt x="50" y="27"/>
                    <a:pt x="62" y="27"/>
                    <a:pt x="60" y="21"/>
                  </a:cubicBezTo>
                  <a:cubicBezTo>
                    <a:pt x="58" y="15"/>
                    <a:pt x="73" y="8"/>
                    <a:pt x="77" y="9"/>
                  </a:cubicBezTo>
                  <a:cubicBezTo>
                    <a:pt x="86" y="11"/>
                    <a:pt x="82" y="0"/>
                    <a:pt x="91" y="6"/>
                  </a:cubicBezTo>
                  <a:cubicBezTo>
                    <a:pt x="101" y="11"/>
                    <a:pt x="90" y="9"/>
                    <a:pt x="90" y="15"/>
                  </a:cubicBezTo>
                  <a:cubicBezTo>
                    <a:pt x="81" y="18"/>
                    <a:pt x="88" y="28"/>
                    <a:pt x="78" y="29"/>
                  </a:cubicBezTo>
                  <a:cubicBezTo>
                    <a:pt x="68" y="30"/>
                    <a:pt x="83" y="31"/>
                    <a:pt x="71" y="36"/>
                  </a:cubicBezTo>
                  <a:cubicBezTo>
                    <a:pt x="57" y="42"/>
                    <a:pt x="90" y="56"/>
                    <a:pt x="91" y="48"/>
                  </a:cubicBezTo>
                  <a:cubicBezTo>
                    <a:pt x="91" y="42"/>
                    <a:pt x="96" y="36"/>
                    <a:pt x="98" y="44"/>
                  </a:cubicBezTo>
                  <a:cubicBezTo>
                    <a:pt x="100" y="51"/>
                    <a:pt x="103" y="47"/>
                    <a:pt x="104" y="52"/>
                  </a:cubicBezTo>
                  <a:cubicBezTo>
                    <a:pt x="105" y="58"/>
                    <a:pt x="105" y="54"/>
                    <a:pt x="113" y="52"/>
                  </a:cubicBezTo>
                  <a:cubicBezTo>
                    <a:pt x="114" y="54"/>
                    <a:pt x="117" y="57"/>
                    <a:pt x="113" y="58"/>
                  </a:cubicBezTo>
                  <a:cubicBezTo>
                    <a:pt x="109" y="59"/>
                    <a:pt x="112" y="60"/>
                    <a:pt x="116" y="7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4" name="Freeform 6"/>
            <p:cNvSpPr>
              <a:spLocks/>
            </p:cNvSpPr>
            <p:nvPr/>
          </p:nvSpPr>
          <p:spPr bwMode="auto">
            <a:xfrm>
              <a:off x="5174" y="3694"/>
              <a:ext cx="606" cy="636"/>
            </a:xfrm>
            <a:custGeom>
              <a:avLst/>
              <a:gdLst/>
              <a:ahLst/>
              <a:cxnLst>
                <a:cxn ang="0">
                  <a:pos x="245" y="7"/>
                </a:cxn>
                <a:cxn ang="0">
                  <a:pos x="243" y="21"/>
                </a:cxn>
                <a:cxn ang="0">
                  <a:pos x="226" y="21"/>
                </a:cxn>
                <a:cxn ang="0">
                  <a:pos x="222" y="36"/>
                </a:cxn>
                <a:cxn ang="0">
                  <a:pos x="209" y="31"/>
                </a:cxn>
                <a:cxn ang="0">
                  <a:pos x="193" y="39"/>
                </a:cxn>
                <a:cxn ang="0">
                  <a:pos x="183" y="35"/>
                </a:cxn>
                <a:cxn ang="0">
                  <a:pos x="172" y="34"/>
                </a:cxn>
                <a:cxn ang="0">
                  <a:pos x="152" y="29"/>
                </a:cxn>
                <a:cxn ang="0">
                  <a:pos x="130" y="25"/>
                </a:cxn>
                <a:cxn ang="0">
                  <a:pos x="105" y="52"/>
                </a:cxn>
                <a:cxn ang="0">
                  <a:pos x="79" y="76"/>
                </a:cxn>
                <a:cxn ang="0">
                  <a:pos x="56" y="98"/>
                </a:cxn>
                <a:cxn ang="0">
                  <a:pos x="35" y="92"/>
                </a:cxn>
                <a:cxn ang="0">
                  <a:pos x="23" y="86"/>
                </a:cxn>
                <a:cxn ang="0">
                  <a:pos x="3" y="143"/>
                </a:cxn>
                <a:cxn ang="0">
                  <a:pos x="11" y="212"/>
                </a:cxn>
                <a:cxn ang="0">
                  <a:pos x="37" y="232"/>
                </a:cxn>
                <a:cxn ang="0">
                  <a:pos x="13" y="267"/>
                </a:cxn>
                <a:cxn ang="0">
                  <a:pos x="146" y="267"/>
                </a:cxn>
                <a:cxn ang="0">
                  <a:pos x="147" y="253"/>
                </a:cxn>
                <a:cxn ang="0">
                  <a:pos x="187" y="216"/>
                </a:cxn>
                <a:cxn ang="0">
                  <a:pos x="217" y="212"/>
                </a:cxn>
                <a:cxn ang="0">
                  <a:pos x="221" y="181"/>
                </a:cxn>
                <a:cxn ang="0">
                  <a:pos x="241" y="150"/>
                </a:cxn>
                <a:cxn ang="0">
                  <a:pos x="250" y="138"/>
                </a:cxn>
                <a:cxn ang="0">
                  <a:pos x="250" y="0"/>
                </a:cxn>
                <a:cxn ang="0">
                  <a:pos x="245" y="7"/>
                </a:cxn>
              </a:cxnLst>
              <a:rect l="0" t="0" r="r" b="b"/>
              <a:pathLst>
                <a:path w="254" h="267">
                  <a:moveTo>
                    <a:pt x="245" y="7"/>
                  </a:moveTo>
                  <a:cubicBezTo>
                    <a:pt x="237" y="11"/>
                    <a:pt x="249" y="18"/>
                    <a:pt x="243" y="21"/>
                  </a:cubicBezTo>
                  <a:cubicBezTo>
                    <a:pt x="238" y="25"/>
                    <a:pt x="233" y="16"/>
                    <a:pt x="226" y="21"/>
                  </a:cubicBezTo>
                  <a:cubicBezTo>
                    <a:pt x="220" y="25"/>
                    <a:pt x="225" y="35"/>
                    <a:pt x="222" y="36"/>
                  </a:cubicBezTo>
                  <a:cubicBezTo>
                    <a:pt x="219" y="38"/>
                    <a:pt x="216" y="29"/>
                    <a:pt x="209" y="31"/>
                  </a:cubicBezTo>
                  <a:cubicBezTo>
                    <a:pt x="202" y="33"/>
                    <a:pt x="196" y="34"/>
                    <a:pt x="193" y="39"/>
                  </a:cubicBezTo>
                  <a:cubicBezTo>
                    <a:pt x="191" y="44"/>
                    <a:pt x="188" y="47"/>
                    <a:pt x="183" y="35"/>
                  </a:cubicBezTo>
                  <a:cubicBezTo>
                    <a:pt x="179" y="32"/>
                    <a:pt x="176" y="31"/>
                    <a:pt x="172" y="34"/>
                  </a:cubicBezTo>
                  <a:cubicBezTo>
                    <a:pt x="167" y="37"/>
                    <a:pt x="170" y="23"/>
                    <a:pt x="152" y="29"/>
                  </a:cubicBezTo>
                  <a:cubicBezTo>
                    <a:pt x="141" y="31"/>
                    <a:pt x="136" y="15"/>
                    <a:pt x="130" y="25"/>
                  </a:cubicBezTo>
                  <a:cubicBezTo>
                    <a:pt x="121" y="38"/>
                    <a:pt x="109" y="27"/>
                    <a:pt x="105" y="52"/>
                  </a:cubicBezTo>
                  <a:cubicBezTo>
                    <a:pt x="100" y="77"/>
                    <a:pt x="87" y="71"/>
                    <a:pt x="79" y="76"/>
                  </a:cubicBezTo>
                  <a:cubicBezTo>
                    <a:pt x="70" y="80"/>
                    <a:pt x="68" y="93"/>
                    <a:pt x="56" y="98"/>
                  </a:cubicBezTo>
                  <a:cubicBezTo>
                    <a:pt x="39" y="105"/>
                    <a:pt x="49" y="87"/>
                    <a:pt x="35" y="92"/>
                  </a:cubicBezTo>
                  <a:cubicBezTo>
                    <a:pt x="24" y="95"/>
                    <a:pt x="30" y="87"/>
                    <a:pt x="23" y="86"/>
                  </a:cubicBezTo>
                  <a:cubicBezTo>
                    <a:pt x="14" y="130"/>
                    <a:pt x="0" y="119"/>
                    <a:pt x="3" y="143"/>
                  </a:cubicBezTo>
                  <a:cubicBezTo>
                    <a:pt x="7" y="166"/>
                    <a:pt x="13" y="190"/>
                    <a:pt x="11" y="212"/>
                  </a:cubicBezTo>
                  <a:cubicBezTo>
                    <a:pt x="9" y="234"/>
                    <a:pt x="36" y="212"/>
                    <a:pt x="37" y="232"/>
                  </a:cubicBezTo>
                  <a:cubicBezTo>
                    <a:pt x="38" y="249"/>
                    <a:pt x="19" y="257"/>
                    <a:pt x="13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7" y="264"/>
                    <a:pt x="147" y="259"/>
                    <a:pt x="147" y="253"/>
                  </a:cubicBezTo>
                  <a:cubicBezTo>
                    <a:pt x="145" y="232"/>
                    <a:pt x="173" y="228"/>
                    <a:pt x="187" y="216"/>
                  </a:cubicBezTo>
                  <a:cubicBezTo>
                    <a:pt x="201" y="203"/>
                    <a:pt x="211" y="220"/>
                    <a:pt x="217" y="212"/>
                  </a:cubicBezTo>
                  <a:cubicBezTo>
                    <a:pt x="222" y="205"/>
                    <a:pt x="216" y="201"/>
                    <a:pt x="221" y="181"/>
                  </a:cubicBezTo>
                  <a:cubicBezTo>
                    <a:pt x="227" y="158"/>
                    <a:pt x="254" y="172"/>
                    <a:pt x="241" y="150"/>
                  </a:cubicBezTo>
                  <a:cubicBezTo>
                    <a:pt x="230" y="134"/>
                    <a:pt x="240" y="137"/>
                    <a:pt x="250" y="138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9" y="3"/>
                    <a:pt x="248" y="5"/>
                    <a:pt x="245" y="7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5" name="Freeform 7"/>
            <p:cNvSpPr>
              <a:spLocks/>
            </p:cNvSpPr>
            <p:nvPr/>
          </p:nvSpPr>
          <p:spPr bwMode="auto">
            <a:xfrm>
              <a:off x="5520" y="4013"/>
              <a:ext cx="260" cy="317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96" y="16"/>
                </a:cxn>
                <a:cxn ang="0">
                  <a:pos x="76" y="47"/>
                </a:cxn>
                <a:cxn ang="0">
                  <a:pos x="72" y="78"/>
                </a:cxn>
                <a:cxn ang="0">
                  <a:pos x="42" y="82"/>
                </a:cxn>
                <a:cxn ang="0">
                  <a:pos x="2" y="119"/>
                </a:cxn>
                <a:cxn ang="0">
                  <a:pos x="1" y="133"/>
                </a:cxn>
                <a:cxn ang="0">
                  <a:pos x="105" y="133"/>
                </a:cxn>
                <a:cxn ang="0">
                  <a:pos x="105" y="4"/>
                </a:cxn>
              </a:cxnLst>
              <a:rect l="0" t="0" r="r" b="b"/>
              <a:pathLst>
                <a:path w="109" h="133">
                  <a:moveTo>
                    <a:pt x="105" y="4"/>
                  </a:moveTo>
                  <a:cubicBezTo>
                    <a:pt x="95" y="3"/>
                    <a:pt x="85" y="0"/>
                    <a:pt x="96" y="16"/>
                  </a:cubicBezTo>
                  <a:cubicBezTo>
                    <a:pt x="109" y="38"/>
                    <a:pt x="82" y="24"/>
                    <a:pt x="76" y="47"/>
                  </a:cubicBezTo>
                  <a:cubicBezTo>
                    <a:pt x="71" y="67"/>
                    <a:pt x="77" y="71"/>
                    <a:pt x="72" y="78"/>
                  </a:cubicBezTo>
                  <a:cubicBezTo>
                    <a:pt x="66" y="86"/>
                    <a:pt x="56" y="69"/>
                    <a:pt x="42" y="82"/>
                  </a:cubicBezTo>
                  <a:cubicBezTo>
                    <a:pt x="28" y="94"/>
                    <a:pt x="0" y="98"/>
                    <a:pt x="2" y="119"/>
                  </a:cubicBezTo>
                  <a:cubicBezTo>
                    <a:pt x="2" y="125"/>
                    <a:pt x="2" y="130"/>
                    <a:pt x="1" y="133"/>
                  </a:cubicBezTo>
                  <a:cubicBezTo>
                    <a:pt x="105" y="133"/>
                    <a:pt x="105" y="133"/>
                    <a:pt x="105" y="133"/>
                  </a:cubicBezTo>
                  <a:lnTo>
                    <a:pt x="105" y="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6" name="Freeform 8"/>
            <p:cNvSpPr>
              <a:spLocks/>
            </p:cNvSpPr>
            <p:nvPr/>
          </p:nvSpPr>
          <p:spPr bwMode="auto">
            <a:xfrm>
              <a:off x="4213" y="3558"/>
              <a:ext cx="1052" cy="784"/>
            </a:xfrm>
            <a:custGeom>
              <a:avLst/>
              <a:gdLst/>
              <a:ahLst/>
              <a:cxnLst>
                <a:cxn ang="0">
                  <a:pos x="150" y="324"/>
                </a:cxn>
                <a:cxn ang="0">
                  <a:pos x="120" y="318"/>
                </a:cxn>
                <a:cxn ang="0">
                  <a:pos x="110" y="324"/>
                </a:cxn>
                <a:cxn ang="0">
                  <a:pos x="93" y="293"/>
                </a:cxn>
                <a:cxn ang="0">
                  <a:pos x="53" y="221"/>
                </a:cxn>
                <a:cxn ang="0">
                  <a:pos x="51" y="151"/>
                </a:cxn>
                <a:cxn ang="0">
                  <a:pos x="32" y="126"/>
                </a:cxn>
                <a:cxn ang="0">
                  <a:pos x="14" y="73"/>
                </a:cxn>
                <a:cxn ang="0">
                  <a:pos x="11" y="53"/>
                </a:cxn>
                <a:cxn ang="0">
                  <a:pos x="6" y="37"/>
                </a:cxn>
                <a:cxn ang="0">
                  <a:pos x="4" y="26"/>
                </a:cxn>
                <a:cxn ang="0">
                  <a:pos x="9" y="16"/>
                </a:cxn>
                <a:cxn ang="0">
                  <a:pos x="18" y="7"/>
                </a:cxn>
                <a:cxn ang="0">
                  <a:pos x="52" y="35"/>
                </a:cxn>
                <a:cxn ang="0">
                  <a:pos x="61" y="35"/>
                </a:cxn>
                <a:cxn ang="0">
                  <a:pos x="69" y="26"/>
                </a:cxn>
                <a:cxn ang="0">
                  <a:pos x="82" y="16"/>
                </a:cxn>
                <a:cxn ang="0">
                  <a:pos x="107" y="18"/>
                </a:cxn>
                <a:cxn ang="0">
                  <a:pos x="105" y="29"/>
                </a:cxn>
                <a:cxn ang="0">
                  <a:pos x="99" y="37"/>
                </a:cxn>
                <a:cxn ang="0">
                  <a:pos x="106" y="44"/>
                </a:cxn>
                <a:cxn ang="0">
                  <a:pos x="119" y="50"/>
                </a:cxn>
                <a:cxn ang="0">
                  <a:pos x="198" y="111"/>
                </a:cxn>
                <a:cxn ang="0">
                  <a:pos x="243" y="105"/>
                </a:cxn>
                <a:cxn ang="0">
                  <a:pos x="275" y="65"/>
                </a:cxn>
                <a:cxn ang="0">
                  <a:pos x="318" y="57"/>
                </a:cxn>
                <a:cxn ang="0">
                  <a:pos x="351" y="73"/>
                </a:cxn>
                <a:cxn ang="0">
                  <a:pos x="387" y="92"/>
                </a:cxn>
                <a:cxn ang="0">
                  <a:pos x="423" y="111"/>
                </a:cxn>
                <a:cxn ang="0">
                  <a:pos x="423" y="132"/>
                </a:cxn>
                <a:cxn ang="0">
                  <a:pos x="406" y="200"/>
                </a:cxn>
                <a:cxn ang="0">
                  <a:pos x="440" y="289"/>
                </a:cxn>
              </a:cxnLst>
              <a:rect l="0" t="0" r="r" b="b"/>
              <a:pathLst>
                <a:path w="441" h="329">
                  <a:moveTo>
                    <a:pt x="416" y="324"/>
                  </a:moveTo>
                  <a:cubicBezTo>
                    <a:pt x="150" y="324"/>
                    <a:pt x="150" y="324"/>
                    <a:pt x="150" y="324"/>
                  </a:cubicBezTo>
                  <a:cubicBezTo>
                    <a:pt x="149" y="319"/>
                    <a:pt x="148" y="317"/>
                    <a:pt x="142" y="321"/>
                  </a:cubicBezTo>
                  <a:cubicBezTo>
                    <a:pt x="131" y="329"/>
                    <a:pt x="122" y="308"/>
                    <a:pt x="120" y="318"/>
                  </a:cubicBezTo>
                  <a:cubicBezTo>
                    <a:pt x="120" y="323"/>
                    <a:pt x="118" y="323"/>
                    <a:pt x="117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09" y="318"/>
                    <a:pt x="107" y="316"/>
                    <a:pt x="102" y="313"/>
                  </a:cubicBezTo>
                  <a:cubicBezTo>
                    <a:pt x="96" y="309"/>
                    <a:pt x="99" y="300"/>
                    <a:pt x="93" y="293"/>
                  </a:cubicBezTo>
                  <a:cubicBezTo>
                    <a:pt x="86" y="285"/>
                    <a:pt x="98" y="272"/>
                    <a:pt x="89" y="256"/>
                  </a:cubicBezTo>
                  <a:cubicBezTo>
                    <a:pt x="80" y="240"/>
                    <a:pt x="57" y="236"/>
                    <a:pt x="53" y="221"/>
                  </a:cubicBezTo>
                  <a:cubicBezTo>
                    <a:pt x="50" y="205"/>
                    <a:pt x="33" y="207"/>
                    <a:pt x="34" y="187"/>
                  </a:cubicBezTo>
                  <a:cubicBezTo>
                    <a:pt x="36" y="167"/>
                    <a:pt x="57" y="165"/>
                    <a:pt x="51" y="151"/>
                  </a:cubicBezTo>
                  <a:cubicBezTo>
                    <a:pt x="45" y="136"/>
                    <a:pt x="59" y="142"/>
                    <a:pt x="57" y="137"/>
                  </a:cubicBezTo>
                  <a:cubicBezTo>
                    <a:pt x="55" y="131"/>
                    <a:pt x="33" y="137"/>
                    <a:pt x="32" y="126"/>
                  </a:cubicBezTo>
                  <a:cubicBezTo>
                    <a:pt x="30" y="116"/>
                    <a:pt x="23" y="110"/>
                    <a:pt x="19" y="92"/>
                  </a:cubicBezTo>
                  <a:cubicBezTo>
                    <a:pt x="17" y="82"/>
                    <a:pt x="12" y="86"/>
                    <a:pt x="14" y="73"/>
                  </a:cubicBezTo>
                  <a:cubicBezTo>
                    <a:pt x="15" y="71"/>
                    <a:pt x="4" y="68"/>
                    <a:pt x="4" y="67"/>
                  </a:cubicBezTo>
                  <a:cubicBezTo>
                    <a:pt x="4" y="63"/>
                    <a:pt x="11" y="58"/>
                    <a:pt x="11" y="53"/>
                  </a:cubicBezTo>
                  <a:cubicBezTo>
                    <a:pt x="11" y="49"/>
                    <a:pt x="7" y="53"/>
                    <a:pt x="6" y="50"/>
                  </a:cubicBezTo>
                  <a:cubicBezTo>
                    <a:pt x="5" y="46"/>
                    <a:pt x="6" y="41"/>
                    <a:pt x="6" y="37"/>
                  </a:cubicBezTo>
                  <a:cubicBezTo>
                    <a:pt x="6" y="34"/>
                    <a:pt x="3" y="34"/>
                    <a:pt x="3" y="3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3"/>
                    <a:pt x="0" y="21"/>
                    <a:pt x="0" y="18"/>
                  </a:cubicBezTo>
                  <a:cubicBezTo>
                    <a:pt x="0" y="15"/>
                    <a:pt x="7" y="19"/>
                    <a:pt x="9" y="16"/>
                  </a:cubicBezTo>
                  <a:cubicBezTo>
                    <a:pt x="12" y="11"/>
                    <a:pt x="8" y="0"/>
                    <a:pt x="16" y="7"/>
                  </a:cubicBezTo>
                  <a:cubicBezTo>
                    <a:pt x="17" y="7"/>
                    <a:pt x="18" y="8"/>
                    <a:pt x="18" y="7"/>
                  </a:cubicBezTo>
                  <a:cubicBezTo>
                    <a:pt x="26" y="18"/>
                    <a:pt x="29" y="30"/>
                    <a:pt x="45" y="35"/>
                  </a:cubicBezTo>
                  <a:cubicBezTo>
                    <a:pt x="50" y="36"/>
                    <a:pt x="51" y="36"/>
                    <a:pt x="52" y="35"/>
                  </a:cubicBezTo>
                  <a:cubicBezTo>
                    <a:pt x="53" y="34"/>
                    <a:pt x="55" y="34"/>
                    <a:pt x="57" y="33"/>
                  </a:cubicBezTo>
                  <a:cubicBezTo>
                    <a:pt x="59" y="33"/>
                    <a:pt x="60" y="35"/>
                    <a:pt x="61" y="35"/>
                  </a:cubicBezTo>
                  <a:cubicBezTo>
                    <a:pt x="62" y="35"/>
                    <a:pt x="62" y="34"/>
                    <a:pt x="62" y="34"/>
                  </a:cubicBezTo>
                  <a:cubicBezTo>
                    <a:pt x="64" y="32"/>
                    <a:pt x="67" y="27"/>
                    <a:pt x="69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9" y="18"/>
                    <a:pt x="82" y="16"/>
                  </a:cubicBezTo>
                  <a:cubicBezTo>
                    <a:pt x="85" y="13"/>
                    <a:pt x="94" y="6"/>
                    <a:pt x="97" y="7"/>
                  </a:cubicBezTo>
                  <a:cubicBezTo>
                    <a:pt x="98" y="7"/>
                    <a:pt x="107" y="17"/>
                    <a:pt x="107" y="18"/>
                  </a:cubicBezTo>
                  <a:cubicBezTo>
                    <a:pt x="105" y="20"/>
                    <a:pt x="101" y="18"/>
                    <a:pt x="101" y="22"/>
                  </a:cubicBezTo>
                  <a:cubicBezTo>
                    <a:pt x="100" y="25"/>
                    <a:pt x="106" y="25"/>
                    <a:pt x="105" y="29"/>
                  </a:cubicBezTo>
                  <a:cubicBezTo>
                    <a:pt x="105" y="33"/>
                    <a:pt x="99" y="31"/>
                    <a:pt x="98" y="33"/>
                  </a:cubicBezTo>
                  <a:cubicBezTo>
                    <a:pt x="97" y="35"/>
                    <a:pt x="98" y="36"/>
                    <a:pt x="99" y="37"/>
                  </a:cubicBezTo>
                  <a:cubicBezTo>
                    <a:pt x="100" y="38"/>
                    <a:pt x="103" y="38"/>
                    <a:pt x="104" y="40"/>
                  </a:cubicBezTo>
                  <a:cubicBezTo>
                    <a:pt x="104" y="40"/>
                    <a:pt x="104" y="44"/>
                    <a:pt x="106" y="44"/>
                  </a:cubicBezTo>
                  <a:cubicBezTo>
                    <a:pt x="107" y="44"/>
                    <a:pt x="107" y="43"/>
                    <a:pt x="108" y="43"/>
                  </a:cubicBezTo>
                  <a:cubicBezTo>
                    <a:pt x="113" y="44"/>
                    <a:pt x="108" y="54"/>
                    <a:pt x="119" y="50"/>
                  </a:cubicBezTo>
                  <a:cubicBezTo>
                    <a:pt x="122" y="100"/>
                    <a:pt x="146" y="71"/>
                    <a:pt x="153" y="88"/>
                  </a:cubicBezTo>
                  <a:cubicBezTo>
                    <a:pt x="161" y="105"/>
                    <a:pt x="191" y="113"/>
                    <a:pt x="198" y="111"/>
                  </a:cubicBezTo>
                  <a:cubicBezTo>
                    <a:pt x="205" y="109"/>
                    <a:pt x="239" y="99"/>
                    <a:pt x="242" y="100"/>
                  </a:cubicBezTo>
                  <a:cubicBezTo>
                    <a:pt x="245" y="101"/>
                    <a:pt x="231" y="104"/>
                    <a:pt x="243" y="105"/>
                  </a:cubicBezTo>
                  <a:cubicBezTo>
                    <a:pt x="252" y="105"/>
                    <a:pt x="245" y="93"/>
                    <a:pt x="244" y="86"/>
                  </a:cubicBezTo>
                  <a:cubicBezTo>
                    <a:pt x="279" y="84"/>
                    <a:pt x="254" y="77"/>
                    <a:pt x="275" y="65"/>
                  </a:cubicBezTo>
                  <a:cubicBezTo>
                    <a:pt x="291" y="56"/>
                    <a:pt x="302" y="68"/>
                    <a:pt x="304" y="60"/>
                  </a:cubicBezTo>
                  <a:cubicBezTo>
                    <a:pt x="305" y="55"/>
                    <a:pt x="313" y="52"/>
                    <a:pt x="318" y="57"/>
                  </a:cubicBezTo>
                  <a:cubicBezTo>
                    <a:pt x="322" y="61"/>
                    <a:pt x="324" y="49"/>
                    <a:pt x="327" y="59"/>
                  </a:cubicBezTo>
                  <a:cubicBezTo>
                    <a:pt x="331" y="69"/>
                    <a:pt x="348" y="65"/>
                    <a:pt x="351" y="73"/>
                  </a:cubicBezTo>
                  <a:cubicBezTo>
                    <a:pt x="353" y="81"/>
                    <a:pt x="353" y="70"/>
                    <a:pt x="369" y="76"/>
                  </a:cubicBezTo>
                  <a:cubicBezTo>
                    <a:pt x="386" y="81"/>
                    <a:pt x="371" y="87"/>
                    <a:pt x="387" y="92"/>
                  </a:cubicBezTo>
                  <a:cubicBezTo>
                    <a:pt x="403" y="98"/>
                    <a:pt x="396" y="109"/>
                    <a:pt x="406" y="109"/>
                  </a:cubicBezTo>
                  <a:cubicBezTo>
                    <a:pt x="416" y="109"/>
                    <a:pt x="421" y="107"/>
                    <a:pt x="423" y="111"/>
                  </a:cubicBezTo>
                  <a:cubicBezTo>
                    <a:pt x="425" y="116"/>
                    <a:pt x="420" y="114"/>
                    <a:pt x="423" y="121"/>
                  </a:cubicBezTo>
                  <a:cubicBezTo>
                    <a:pt x="426" y="127"/>
                    <a:pt x="419" y="129"/>
                    <a:pt x="423" y="132"/>
                  </a:cubicBezTo>
                  <a:cubicBezTo>
                    <a:pt x="428" y="136"/>
                    <a:pt x="422" y="139"/>
                    <a:pt x="426" y="143"/>
                  </a:cubicBezTo>
                  <a:cubicBezTo>
                    <a:pt x="417" y="187"/>
                    <a:pt x="403" y="176"/>
                    <a:pt x="406" y="200"/>
                  </a:cubicBezTo>
                  <a:cubicBezTo>
                    <a:pt x="410" y="223"/>
                    <a:pt x="416" y="247"/>
                    <a:pt x="414" y="269"/>
                  </a:cubicBezTo>
                  <a:cubicBezTo>
                    <a:pt x="412" y="291"/>
                    <a:pt x="439" y="269"/>
                    <a:pt x="440" y="289"/>
                  </a:cubicBezTo>
                  <a:cubicBezTo>
                    <a:pt x="441" y="306"/>
                    <a:pt x="422" y="314"/>
                    <a:pt x="416" y="32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7" name="Freeform 9"/>
            <p:cNvSpPr>
              <a:spLocks/>
            </p:cNvSpPr>
            <p:nvPr/>
          </p:nvSpPr>
          <p:spPr bwMode="auto">
            <a:xfrm>
              <a:off x="3155" y="3365"/>
              <a:ext cx="1104" cy="519"/>
            </a:xfrm>
            <a:custGeom>
              <a:avLst/>
              <a:gdLst/>
              <a:ahLst/>
              <a:cxnLst>
                <a:cxn ang="0">
                  <a:pos x="457" y="173"/>
                </a:cxn>
                <a:cxn ang="0">
                  <a:pos x="446" y="168"/>
                </a:cxn>
                <a:cxn ang="0">
                  <a:pos x="422" y="166"/>
                </a:cxn>
                <a:cxn ang="0">
                  <a:pos x="417" y="168"/>
                </a:cxn>
                <a:cxn ang="0">
                  <a:pos x="413" y="166"/>
                </a:cxn>
                <a:cxn ang="0">
                  <a:pos x="402" y="175"/>
                </a:cxn>
                <a:cxn ang="0">
                  <a:pos x="399" y="168"/>
                </a:cxn>
                <a:cxn ang="0">
                  <a:pos x="364" y="174"/>
                </a:cxn>
                <a:cxn ang="0">
                  <a:pos x="304" y="182"/>
                </a:cxn>
                <a:cxn ang="0">
                  <a:pos x="273" y="189"/>
                </a:cxn>
                <a:cxn ang="0">
                  <a:pos x="260" y="198"/>
                </a:cxn>
                <a:cxn ang="0">
                  <a:pos x="255" y="204"/>
                </a:cxn>
                <a:cxn ang="0">
                  <a:pos x="244" y="214"/>
                </a:cxn>
                <a:cxn ang="0">
                  <a:pos x="250" y="186"/>
                </a:cxn>
                <a:cxn ang="0">
                  <a:pos x="202" y="195"/>
                </a:cxn>
                <a:cxn ang="0">
                  <a:pos x="130" y="185"/>
                </a:cxn>
                <a:cxn ang="0">
                  <a:pos x="95" y="206"/>
                </a:cxn>
                <a:cxn ang="0">
                  <a:pos x="63" y="187"/>
                </a:cxn>
                <a:cxn ang="0">
                  <a:pos x="32" y="189"/>
                </a:cxn>
                <a:cxn ang="0">
                  <a:pos x="29" y="177"/>
                </a:cxn>
                <a:cxn ang="0">
                  <a:pos x="29" y="163"/>
                </a:cxn>
                <a:cxn ang="0">
                  <a:pos x="20" y="142"/>
                </a:cxn>
                <a:cxn ang="0">
                  <a:pos x="13" y="128"/>
                </a:cxn>
                <a:cxn ang="0">
                  <a:pos x="21" y="115"/>
                </a:cxn>
                <a:cxn ang="0">
                  <a:pos x="15" y="93"/>
                </a:cxn>
                <a:cxn ang="0">
                  <a:pos x="9" y="74"/>
                </a:cxn>
                <a:cxn ang="0">
                  <a:pos x="40" y="64"/>
                </a:cxn>
                <a:cxn ang="0">
                  <a:pos x="74" y="65"/>
                </a:cxn>
                <a:cxn ang="0">
                  <a:pos x="80" y="50"/>
                </a:cxn>
                <a:cxn ang="0">
                  <a:pos x="89" y="38"/>
                </a:cxn>
                <a:cxn ang="0">
                  <a:pos x="132" y="37"/>
                </a:cxn>
                <a:cxn ang="0">
                  <a:pos x="219" y="9"/>
                </a:cxn>
                <a:cxn ang="0">
                  <a:pos x="260" y="34"/>
                </a:cxn>
                <a:cxn ang="0">
                  <a:pos x="293" y="44"/>
                </a:cxn>
                <a:cxn ang="0">
                  <a:pos x="382" y="27"/>
                </a:cxn>
                <a:cxn ang="0">
                  <a:pos x="406" y="29"/>
                </a:cxn>
                <a:cxn ang="0">
                  <a:pos x="421" y="32"/>
                </a:cxn>
                <a:cxn ang="0">
                  <a:pos x="424" y="38"/>
                </a:cxn>
                <a:cxn ang="0">
                  <a:pos x="430" y="40"/>
                </a:cxn>
                <a:cxn ang="0">
                  <a:pos x="430" y="42"/>
                </a:cxn>
                <a:cxn ang="0">
                  <a:pos x="433" y="67"/>
                </a:cxn>
                <a:cxn ang="0">
                  <a:pos x="434" y="74"/>
                </a:cxn>
                <a:cxn ang="0">
                  <a:pos x="462" y="88"/>
                </a:cxn>
                <a:cxn ang="0">
                  <a:pos x="453" y="97"/>
                </a:cxn>
                <a:cxn ang="0">
                  <a:pos x="448" y="107"/>
                </a:cxn>
                <a:cxn ang="0">
                  <a:pos x="450" y="118"/>
                </a:cxn>
                <a:cxn ang="0">
                  <a:pos x="455" y="134"/>
                </a:cxn>
                <a:cxn ang="0">
                  <a:pos x="458" y="154"/>
                </a:cxn>
              </a:cxnLst>
              <a:rect l="0" t="0" r="r" b="b"/>
              <a:pathLst>
                <a:path w="463" h="218">
                  <a:moveTo>
                    <a:pt x="463" y="173"/>
                  </a:moveTo>
                  <a:cubicBezTo>
                    <a:pt x="463" y="173"/>
                    <a:pt x="458" y="172"/>
                    <a:pt x="457" y="173"/>
                  </a:cubicBezTo>
                  <a:cubicBezTo>
                    <a:pt x="456" y="175"/>
                    <a:pt x="449" y="179"/>
                    <a:pt x="449" y="179"/>
                  </a:cubicBezTo>
                  <a:cubicBezTo>
                    <a:pt x="446" y="175"/>
                    <a:pt x="453" y="169"/>
                    <a:pt x="446" y="168"/>
                  </a:cubicBezTo>
                  <a:cubicBezTo>
                    <a:pt x="441" y="167"/>
                    <a:pt x="441" y="173"/>
                    <a:pt x="433" y="171"/>
                  </a:cubicBezTo>
                  <a:cubicBezTo>
                    <a:pt x="430" y="169"/>
                    <a:pt x="426" y="166"/>
                    <a:pt x="422" y="166"/>
                  </a:cubicBezTo>
                  <a:cubicBezTo>
                    <a:pt x="421" y="166"/>
                    <a:pt x="420" y="166"/>
                    <a:pt x="419" y="167"/>
                  </a:cubicBezTo>
                  <a:cubicBezTo>
                    <a:pt x="419" y="167"/>
                    <a:pt x="418" y="168"/>
                    <a:pt x="417" y="168"/>
                  </a:cubicBezTo>
                  <a:cubicBezTo>
                    <a:pt x="416" y="168"/>
                    <a:pt x="416" y="167"/>
                    <a:pt x="415" y="167"/>
                  </a:cubicBezTo>
                  <a:cubicBezTo>
                    <a:pt x="414" y="166"/>
                    <a:pt x="414" y="166"/>
                    <a:pt x="413" y="166"/>
                  </a:cubicBezTo>
                  <a:cubicBezTo>
                    <a:pt x="412" y="166"/>
                    <a:pt x="412" y="166"/>
                    <a:pt x="412" y="167"/>
                  </a:cubicBezTo>
                  <a:cubicBezTo>
                    <a:pt x="408" y="171"/>
                    <a:pt x="408" y="173"/>
                    <a:pt x="402" y="175"/>
                  </a:cubicBezTo>
                  <a:cubicBezTo>
                    <a:pt x="403" y="173"/>
                    <a:pt x="403" y="172"/>
                    <a:pt x="402" y="171"/>
                  </a:cubicBezTo>
                  <a:cubicBezTo>
                    <a:pt x="401" y="169"/>
                    <a:pt x="400" y="167"/>
                    <a:pt x="399" y="168"/>
                  </a:cubicBezTo>
                  <a:cubicBezTo>
                    <a:pt x="394" y="172"/>
                    <a:pt x="391" y="174"/>
                    <a:pt x="384" y="175"/>
                  </a:cubicBezTo>
                  <a:cubicBezTo>
                    <a:pt x="377" y="176"/>
                    <a:pt x="370" y="173"/>
                    <a:pt x="364" y="174"/>
                  </a:cubicBezTo>
                  <a:cubicBezTo>
                    <a:pt x="349" y="177"/>
                    <a:pt x="341" y="188"/>
                    <a:pt x="324" y="189"/>
                  </a:cubicBezTo>
                  <a:cubicBezTo>
                    <a:pt x="313" y="190"/>
                    <a:pt x="313" y="185"/>
                    <a:pt x="304" y="182"/>
                  </a:cubicBezTo>
                  <a:cubicBezTo>
                    <a:pt x="297" y="179"/>
                    <a:pt x="288" y="189"/>
                    <a:pt x="281" y="190"/>
                  </a:cubicBezTo>
                  <a:cubicBezTo>
                    <a:pt x="279" y="191"/>
                    <a:pt x="276" y="188"/>
                    <a:pt x="273" y="189"/>
                  </a:cubicBezTo>
                  <a:cubicBezTo>
                    <a:pt x="273" y="190"/>
                    <a:pt x="263" y="183"/>
                    <a:pt x="262" y="184"/>
                  </a:cubicBezTo>
                  <a:cubicBezTo>
                    <a:pt x="260" y="186"/>
                    <a:pt x="259" y="195"/>
                    <a:pt x="260" y="198"/>
                  </a:cubicBezTo>
                  <a:cubicBezTo>
                    <a:pt x="260" y="199"/>
                    <a:pt x="264" y="202"/>
                    <a:pt x="263" y="204"/>
                  </a:cubicBezTo>
                  <a:cubicBezTo>
                    <a:pt x="262" y="205"/>
                    <a:pt x="256" y="203"/>
                    <a:pt x="255" y="204"/>
                  </a:cubicBezTo>
                  <a:cubicBezTo>
                    <a:pt x="254" y="205"/>
                    <a:pt x="251" y="216"/>
                    <a:pt x="250" y="217"/>
                  </a:cubicBezTo>
                  <a:cubicBezTo>
                    <a:pt x="248" y="218"/>
                    <a:pt x="246" y="214"/>
                    <a:pt x="244" y="214"/>
                  </a:cubicBezTo>
                  <a:cubicBezTo>
                    <a:pt x="247" y="210"/>
                    <a:pt x="244" y="207"/>
                    <a:pt x="241" y="203"/>
                  </a:cubicBezTo>
                  <a:cubicBezTo>
                    <a:pt x="238" y="199"/>
                    <a:pt x="252" y="195"/>
                    <a:pt x="250" y="186"/>
                  </a:cubicBezTo>
                  <a:cubicBezTo>
                    <a:pt x="249" y="178"/>
                    <a:pt x="248" y="179"/>
                    <a:pt x="235" y="190"/>
                  </a:cubicBezTo>
                  <a:cubicBezTo>
                    <a:pt x="222" y="202"/>
                    <a:pt x="223" y="171"/>
                    <a:pt x="202" y="195"/>
                  </a:cubicBezTo>
                  <a:cubicBezTo>
                    <a:pt x="188" y="212"/>
                    <a:pt x="186" y="204"/>
                    <a:pt x="171" y="210"/>
                  </a:cubicBezTo>
                  <a:cubicBezTo>
                    <a:pt x="157" y="216"/>
                    <a:pt x="159" y="196"/>
                    <a:pt x="130" y="185"/>
                  </a:cubicBezTo>
                  <a:cubicBezTo>
                    <a:pt x="102" y="175"/>
                    <a:pt x="115" y="196"/>
                    <a:pt x="110" y="202"/>
                  </a:cubicBezTo>
                  <a:cubicBezTo>
                    <a:pt x="104" y="207"/>
                    <a:pt x="106" y="196"/>
                    <a:pt x="95" y="206"/>
                  </a:cubicBezTo>
                  <a:cubicBezTo>
                    <a:pt x="90" y="211"/>
                    <a:pt x="79" y="204"/>
                    <a:pt x="75" y="193"/>
                  </a:cubicBezTo>
                  <a:cubicBezTo>
                    <a:pt x="71" y="181"/>
                    <a:pt x="70" y="195"/>
                    <a:pt x="63" y="187"/>
                  </a:cubicBezTo>
                  <a:cubicBezTo>
                    <a:pt x="57" y="179"/>
                    <a:pt x="49" y="197"/>
                    <a:pt x="49" y="190"/>
                  </a:cubicBezTo>
                  <a:cubicBezTo>
                    <a:pt x="49" y="183"/>
                    <a:pt x="35" y="194"/>
                    <a:pt x="32" y="189"/>
                  </a:cubicBezTo>
                  <a:cubicBezTo>
                    <a:pt x="29" y="183"/>
                    <a:pt x="45" y="188"/>
                    <a:pt x="50" y="181"/>
                  </a:cubicBezTo>
                  <a:cubicBezTo>
                    <a:pt x="55" y="174"/>
                    <a:pt x="32" y="183"/>
                    <a:pt x="29" y="177"/>
                  </a:cubicBezTo>
                  <a:cubicBezTo>
                    <a:pt x="25" y="170"/>
                    <a:pt x="38" y="178"/>
                    <a:pt x="35" y="171"/>
                  </a:cubicBezTo>
                  <a:cubicBezTo>
                    <a:pt x="33" y="164"/>
                    <a:pt x="27" y="170"/>
                    <a:pt x="29" y="163"/>
                  </a:cubicBezTo>
                  <a:cubicBezTo>
                    <a:pt x="30" y="157"/>
                    <a:pt x="23" y="159"/>
                    <a:pt x="29" y="151"/>
                  </a:cubicBezTo>
                  <a:cubicBezTo>
                    <a:pt x="34" y="142"/>
                    <a:pt x="23" y="148"/>
                    <a:pt x="20" y="142"/>
                  </a:cubicBezTo>
                  <a:cubicBezTo>
                    <a:pt x="16" y="136"/>
                    <a:pt x="16" y="144"/>
                    <a:pt x="10" y="139"/>
                  </a:cubicBezTo>
                  <a:cubicBezTo>
                    <a:pt x="4" y="134"/>
                    <a:pt x="9" y="116"/>
                    <a:pt x="13" y="128"/>
                  </a:cubicBezTo>
                  <a:cubicBezTo>
                    <a:pt x="17" y="139"/>
                    <a:pt x="30" y="131"/>
                    <a:pt x="18" y="126"/>
                  </a:cubicBezTo>
                  <a:cubicBezTo>
                    <a:pt x="9" y="122"/>
                    <a:pt x="29" y="116"/>
                    <a:pt x="21" y="115"/>
                  </a:cubicBezTo>
                  <a:cubicBezTo>
                    <a:pt x="13" y="114"/>
                    <a:pt x="24" y="109"/>
                    <a:pt x="17" y="104"/>
                  </a:cubicBezTo>
                  <a:cubicBezTo>
                    <a:pt x="11" y="99"/>
                    <a:pt x="29" y="89"/>
                    <a:pt x="15" y="93"/>
                  </a:cubicBezTo>
                  <a:cubicBezTo>
                    <a:pt x="0" y="98"/>
                    <a:pt x="0" y="97"/>
                    <a:pt x="2" y="86"/>
                  </a:cubicBezTo>
                  <a:cubicBezTo>
                    <a:pt x="4" y="75"/>
                    <a:pt x="4" y="82"/>
                    <a:pt x="9" y="74"/>
                  </a:cubicBezTo>
                  <a:cubicBezTo>
                    <a:pt x="19" y="60"/>
                    <a:pt x="30" y="61"/>
                    <a:pt x="32" y="66"/>
                  </a:cubicBezTo>
                  <a:cubicBezTo>
                    <a:pt x="35" y="71"/>
                    <a:pt x="44" y="68"/>
                    <a:pt x="40" y="64"/>
                  </a:cubicBezTo>
                  <a:cubicBezTo>
                    <a:pt x="36" y="60"/>
                    <a:pt x="51" y="57"/>
                    <a:pt x="49" y="62"/>
                  </a:cubicBezTo>
                  <a:cubicBezTo>
                    <a:pt x="47" y="68"/>
                    <a:pt x="72" y="68"/>
                    <a:pt x="74" y="65"/>
                  </a:cubicBezTo>
                  <a:cubicBezTo>
                    <a:pt x="79" y="60"/>
                    <a:pt x="53" y="61"/>
                    <a:pt x="81" y="56"/>
                  </a:cubicBezTo>
                  <a:cubicBezTo>
                    <a:pt x="103" y="52"/>
                    <a:pt x="84" y="55"/>
                    <a:pt x="80" y="50"/>
                  </a:cubicBezTo>
                  <a:cubicBezTo>
                    <a:pt x="77" y="45"/>
                    <a:pt x="72" y="48"/>
                    <a:pt x="75" y="42"/>
                  </a:cubicBezTo>
                  <a:cubicBezTo>
                    <a:pt x="78" y="37"/>
                    <a:pt x="78" y="35"/>
                    <a:pt x="89" y="38"/>
                  </a:cubicBezTo>
                  <a:cubicBezTo>
                    <a:pt x="101" y="41"/>
                    <a:pt x="102" y="34"/>
                    <a:pt x="113" y="39"/>
                  </a:cubicBezTo>
                  <a:cubicBezTo>
                    <a:pt x="124" y="44"/>
                    <a:pt x="130" y="41"/>
                    <a:pt x="132" y="37"/>
                  </a:cubicBezTo>
                  <a:cubicBezTo>
                    <a:pt x="134" y="32"/>
                    <a:pt x="145" y="21"/>
                    <a:pt x="171" y="13"/>
                  </a:cubicBezTo>
                  <a:cubicBezTo>
                    <a:pt x="196" y="4"/>
                    <a:pt x="206" y="17"/>
                    <a:pt x="219" y="9"/>
                  </a:cubicBezTo>
                  <a:cubicBezTo>
                    <a:pt x="231" y="0"/>
                    <a:pt x="217" y="26"/>
                    <a:pt x="237" y="20"/>
                  </a:cubicBezTo>
                  <a:cubicBezTo>
                    <a:pt x="257" y="14"/>
                    <a:pt x="247" y="38"/>
                    <a:pt x="260" y="34"/>
                  </a:cubicBezTo>
                  <a:cubicBezTo>
                    <a:pt x="272" y="29"/>
                    <a:pt x="263" y="33"/>
                    <a:pt x="277" y="40"/>
                  </a:cubicBezTo>
                  <a:cubicBezTo>
                    <a:pt x="291" y="47"/>
                    <a:pt x="282" y="32"/>
                    <a:pt x="293" y="44"/>
                  </a:cubicBezTo>
                  <a:cubicBezTo>
                    <a:pt x="305" y="56"/>
                    <a:pt x="323" y="31"/>
                    <a:pt x="337" y="43"/>
                  </a:cubicBezTo>
                  <a:cubicBezTo>
                    <a:pt x="351" y="54"/>
                    <a:pt x="379" y="30"/>
                    <a:pt x="382" y="27"/>
                  </a:cubicBezTo>
                  <a:cubicBezTo>
                    <a:pt x="391" y="31"/>
                    <a:pt x="386" y="28"/>
                    <a:pt x="392" y="27"/>
                  </a:cubicBezTo>
                  <a:cubicBezTo>
                    <a:pt x="395" y="26"/>
                    <a:pt x="404" y="31"/>
                    <a:pt x="406" y="29"/>
                  </a:cubicBezTo>
                  <a:cubicBezTo>
                    <a:pt x="406" y="29"/>
                    <a:pt x="408" y="24"/>
                    <a:pt x="408" y="24"/>
                  </a:cubicBezTo>
                  <a:cubicBezTo>
                    <a:pt x="410" y="21"/>
                    <a:pt x="412" y="24"/>
                    <a:pt x="421" y="32"/>
                  </a:cubicBezTo>
                  <a:cubicBezTo>
                    <a:pt x="421" y="33"/>
                    <a:pt x="423" y="33"/>
                    <a:pt x="423" y="34"/>
                  </a:cubicBezTo>
                  <a:cubicBezTo>
                    <a:pt x="423" y="35"/>
                    <a:pt x="423" y="37"/>
                    <a:pt x="424" y="38"/>
                  </a:cubicBezTo>
                  <a:cubicBezTo>
                    <a:pt x="426" y="40"/>
                    <a:pt x="427" y="35"/>
                    <a:pt x="430" y="39"/>
                  </a:cubicBezTo>
                  <a:cubicBezTo>
                    <a:pt x="430" y="39"/>
                    <a:pt x="430" y="40"/>
                    <a:pt x="430" y="40"/>
                  </a:cubicBezTo>
                  <a:cubicBezTo>
                    <a:pt x="430" y="40"/>
                    <a:pt x="430" y="41"/>
                    <a:pt x="430" y="41"/>
                  </a:cubicBezTo>
                  <a:cubicBezTo>
                    <a:pt x="430" y="41"/>
                    <a:pt x="429" y="42"/>
                    <a:pt x="430" y="42"/>
                  </a:cubicBezTo>
                  <a:cubicBezTo>
                    <a:pt x="432" y="46"/>
                    <a:pt x="438" y="49"/>
                    <a:pt x="437" y="55"/>
                  </a:cubicBezTo>
                  <a:cubicBezTo>
                    <a:pt x="436" y="59"/>
                    <a:pt x="433" y="62"/>
                    <a:pt x="433" y="67"/>
                  </a:cubicBezTo>
                  <a:cubicBezTo>
                    <a:pt x="433" y="68"/>
                    <a:pt x="436" y="71"/>
                    <a:pt x="436" y="72"/>
                  </a:cubicBezTo>
                  <a:cubicBezTo>
                    <a:pt x="436" y="73"/>
                    <a:pt x="434" y="74"/>
                    <a:pt x="434" y="74"/>
                  </a:cubicBezTo>
                  <a:cubicBezTo>
                    <a:pt x="442" y="79"/>
                    <a:pt x="450" y="74"/>
                    <a:pt x="456" y="81"/>
                  </a:cubicBezTo>
                  <a:cubicBezTo>
                    <a:pt x="458" y="83"/>
                    <a:pt x="460" y="86"/>
                    <a:pt x="462" y="88"/>
                  </a:cubicBezTo>
                  <a:cubicBezTo>
                    <a:pt x="462" y="89"/>
                    <a:pt x="461" y="88"/>
                    <a:pt x="460" y="88"/>
                  </a:cubicBezTo>
                  <a:cubicBezTo>
                    <a:pt x="452" y="81"/>
                    <a:pt x="456" y="92"/>
                    <a:pt x="453" y="97"/>
                  </a:cubicBezTo>
                  <a:cubicBezTo>
                    <a:pt x="451" y="100"/>
                    <a:pt x="444" y="96"/>
                    <a:pt x="444" y="99"/>
                  </a:cubicBezTo>
                  <a:cubicBezTo>
                    <a:pt x="444" y="102"/>
                    <a:pt x="448" y="104"/>
                    <a:pt x="448" y="107"/>
                  </a:cubicBezTo>
                  <a:cubicBezTo>
                    <a:pt x="447" y="112"/>
                    <a:pt x="447" y="112"/>
                    <a:pt x="447" y="112"/>
                  </a:cubicBezTo>
                  <a:cubicBezTo>
                    <a:pt x="447" y="115"/>
                    <a:pt x="450" y="115"/>
                    <a:pt x="450" y="118"/>
                  </a:cubicBezTo>
                  <a:cubicBezTo>
                    <a:pt x="450" y="122"/>
                    <a:pt x="449" y="127"/>
                    <a:pt x="450" y="131"/>
                  </a:cubicBezTo>
                  <a:cubicBezTo>
                    <a:pt x="451" y="134"/>
                    <a:pt x="455" y="130"/>
                    <a:pt x="455" y="134"/>
                  </a:cubicBezTo>
                  <a:cubicBezTo>
                    <a:pt x="455" y="139"/>
                    <a:pt x="448" y="144"/>
                    <a:pt x="448" y="148"/>
                  </a:cubicBezTo>
                  <a:cubicBezTo>
                    <a:pt x="448" y="149"/>
                    <a:pt x="459" y="152"/>
                    <a:pt x="458" y="154"/>
                  </a:cubicBezTo>
                  <a:cubicBezTo>
                    <a:pt x="456" y="167"/>
                    <a:pt x="461" y="163"/>
                    <a:pt x="463" y="17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8" name="Freeform 10"/>
            <p:cNvSpPr>
              <a:spLocks/>
            </p:cNvSpPr>
            <p:nvPr/>
          </p:nvSpPr>
          <p:spPr bwMode="auto">
            <a:xfrm>
              <a:off x="4707" y="3317"/>
              <a:ext cx="849" cy="627"/>
            </a:xfrm>
            <a:custGeom>
              <a:avLst/>
              <a:gdLst/>
              <a:ahLst/>
              <a:cxnLst>
                <a:cxn ang="0">
                  <a:pos x="329" y="156"/>
                </a:cxn>
                <a:cxn ang="0">
                  <a:pos x="259" y="107"/>
                </a:cxn>
                <a:cxn ang="0">
                  <a:pos x="229" y="56"/>
                </a:cxn>
                <a:cxn ang="0">
                  <a:pos x="192" y="53"/>
                </a:cxn>
                <a:cxn ang="0">
                  <a:pos x="192" y="35"/>
                </a:cxn>
                <a:cxn ang="0">
                  <a:pos x="165" y="12"/>
                </a:cxn>
                <a:cxn ang="0">
                  <a:pos x="142" y="10"/>
                </a:cxn>
                <a:cxn ang="0">
                  <a:pos x="114" y="33"/>
                </a:cxn>
                <a:cxn ang="0">
                  <a:pos x="88" y="53"/>
                </a:cxn>
                <a:cxn ang="0">
                  <a:pos x="58" y="28"/>
                </a:cxn>
                <a:cxn ang="0">
                  <a:pos x="11" y="27"/>
                </a:cxn>
                <a:cxn ang="0">
                  <a:pos x="5" y="49"/>
                </a:cxn>
                <a:cxn ang="0">
                  <a:pos x="11" y="42"/>
                </a:cxn>
                <a:cxn ang="0">
                  <a:pos x="37" y="31"/>
                </a:cxn>
                <a:cxn ang="0">
                  <a:pos x="51" y="69"/>
                </a:cxn>
                <a:cxn ang="0">
                  <a:pos x="31" y="71"/>
                </a:cxn>
                <a:cxn ang="0">
                  <a:pos x="17" y="70"/>
                </a:cxn>
                <a:cxn ang="0">
                  <a:pos x="7" y="91"/>
                </a:cxn>
                <a:cxn ang="0">
                  <a:pos x="17" y="99"/>
                </a:cxn>
                <a:cxn ang="0">
                  <a:pos x="27" y="109"/>
                </a:cxn>
                <a:cxn ang="0">
                  <a:pos x="21" y="110"/>
                </a:cxn>
                <a:cxn ang="0">
                  <a:pos x="23" y="120"/>
                </a:cxn>
                <a:cxn ang="0">
                  <a:pos x="38" y="138"/>
                </a:cxn>
                <a:cxn ang="0">
                  <a:pos x="37" y="187"/>
                </a:cxn>
                <a:cxn ang="0">
                  <a:pos x="97" y="161"/>
                </a:cxn>
                <a:cxn ang="0">
                  <a:pos x="120" y="160"/>
                </a:cxn>
                <a:cxn ang="0">
                  <a:pos x="162" y="177"/>
                </a:cxn>
                <a:cxn ang="0">
                  <a:pos x="199" y="210"/>
                </a:cxn>
                <a:cxn ang="0">
                  <a:pos x="216" y="222"/>
                </a:cxn>
                <a:cxn ang="0">
                  <a:pos x="219" y="244"/>
                </a:cxn>
                <a:cxn ang="0">
                  <a:pos x="252" y="256"/>
                </a:cxn>
                <a:cxn ang="0">
                  <a:pos x="301" y="210"/>
                </a:cxn>
                <a:cxn ang="0">
                  <a:pos x="348" y="187"/>
                </a:cxn>
              </a:cxnLst>
              <a:rect l="0" t="0" r="r" b="b"/>
              <a:pathLst>
                <a:path w="356" h="263">
                  <a:moveTo>
                    <a:pt x="349" y="165"/>
                  </a:moveTo>
                  <a:cubicBezTo>
                    <a:pt x="341" y="161"/>
                    <a:pt x="334" y="154"/>
                    <a:pt x="329" y="156"/>
                  </a:cubicBezTo>
                  <a:cubicBezTo>
                    <a:pt x="322" y="160"/>
                    <a:pt x="298" y="131"/>
                    <a:pt x="293" y="132"/>
                  </a:cubicBezTo>
                  <a:cubicBezTo>
                    <a:pt x="285" y="135"/>
                    <a:pt x="273" y="117"/>
                    <a:pt x="259" y="107"/>
                  </a:cubicBezTo>
                  <a:cubicBezTo>
                    <a:pt x="244" y="96"/>
                    <a:pt x="249" y="87"/>
                    <a:pt x="241" y="81"/>
                  </a:cubicBezTo>
                  <a:cubicBezTo>
                    <a:pt x="234" y="75"/>
                    <a:pt x="240" y="62"/>
                    <a:pt x="229" y="56"/>
                  </a:cubicBezTo>
                  <a:cubicBezTo>
                    <a:pt x="218" y="50"/>
                    <a:pt x="224" y="61"/>
                    <a:pt x="216" y="57"/>
                  </a:cubicBezTo>
                  <a:cubicBezTo>
                    <a:pt x="208" y="53"/>
                    <a:pt x="202" y="61"/>
                    <a:pt x="192" y="53"/>
                  </a:cubicBezTo>
                  <a:cubicBezTo>
                    <a:pt x="183" y="45"/>
                    <a:pt x="195" y="47"/>
                    <a:pt x="190" y="41"/>
                  </a:cubicBezTo>
                  <a:cubicBezTo>
                    <a:pt x="184" y="36"/>
                    <a:pt x="198" y="40"/>
                    <a:pt x="192" y="35"/>
                  </a:cubicBezTo>
                  <a:cubicBezTo>
                    <a:pt x="180" y="25"/>
                    <a:pt x="197" y="20"/>
                    <a:pt x="183" y="20"/>
                  </a:cubicBezTo>
                  <a:cubicBezTo>
                    <a:pt x="159" y="19"/>
                    <a:pt x="174" y="13"/>
                    <a:pt x="165" y="12"/>
                  </a:cubicBezTo>
                  <a:cubicBezTo>
                    <a:pt x="155" y="12"/>
                    <a:pt x="157" y="0"/>
                    <a:pt x="152" y="4"/>
                  </a:cubicBezTo>
                  <a:cubicBezTo>
                    <a:pt x="147" y="9"/>
                    <a:pt x="137" y="5"/>
                    <a:pt x="142" y="10"/>
                  </a:cubicBezTo>
                  <a:cubicBezTo>
                    <a:pt x="153" y="21"/>
                    <a:pt x="137" y="8"/>
                    <a:pt x="136" y="18"/>
                  </a:cubicBezTo>
                  <a:cubicBezTo>
                    <a:pt x="135" y="29"/>
                    <a:pt x="119" y="19"/>
                    <a:pt x="114" y="33"/>
                  </a:cubicBezTo>
                  <a:cubicBezTo>
                    <a:pt x="108" y="47"/>
                    <a:pt x="120" y="48"/>
                    <a:pt x="116" y="53"/>
                  </a:cubicBezTo>
                  <a:cubicBezTo>
                    <a:pt x="112" y="57"/>
                    <a:pt x="97" y="52"/>
                    <a:pt x="88" y="53"/>
                  </a:cubicBezTo>
                  <a:cubicBezTo>
                    <a:pt x="81" y="53"/>
                    <a:pt x="77" y="59"/>
                    <a:pt x="73" y="52"/>
                  </a:cubicBezTo>
                  <a:cubicBezTo>
                    <a:pt x="63" y="35"/>
                    <a:pt x="63" y="32"/>
                    <a:pt x="58" y="28"/>
                  </a:cubicBezTo>
                  <a:cubicBezTo>
                    <a:pt x="53" y="25"/>
                    <a:pt x="45" y="17"/>
                    <a:pt x="35" y="18"/>
                  </a:cubicBezTo>
                  <a:cubicBezTo>
                    <a:pt x="26" y="20"/>
                    <a:pt x="17" y="23"/>
                    <a:pt x="11" y="27"/>
                  </a:cubicBezTo>
                  <a:cubicBezTo>
                    <a:pt x="6" y="32"/>
                    <a:pt x="0" y="39"/>
                    <a:pt x="0" y="39"/>
                  </a:cubicBezTo>
                  <a:cubicBezTo>
                    <a:pt x="9" y="44"/>
                    <a:pt x="2" y="44"/>
                    <a:pt x="5" y="49"/>
                  </a:cubicBezTo>
                  <a:cubicBezTo>
                    <a:pt x="8" y="54"/>
                    <a:pt x="11" y="60"/>
                    <a:pt x="10" y="55"/>
                  </a:cubicBezTo>
                  <a:cubicBezTo>
                    <a:pt x="10" y="49"/>
                    <a:pt x="14" y="42"/>
                    <a:pt x="11" y="42"/>
                  </a:cubicBezTo>
                  <a:cubicBezTo>
                    <a:pt x="9" y="41"/>
                    <a:pt x="8" y="30"/>
                    <a:pt x="20" y="27"/>
                  </a:cubicBezTo>
                  <a:cubicBezTo>
                    <a:pt x="33" y="24"/>
                    <a:pt x="35" y="23"/>
                    <a:pt x="37" y="31"/>
                  </a:cubicBezTo>
                  <a:cubicBezTo>
                    <a:pt x="38" y="40"/>
                    <a:pt x="37" y="49"/>
                    <a:pt x="51" y="56"/>
                  </a:cubicBezTo>
                  <a:cubicBezTo>
                    <a:pt x="65" y="63"/>
                    <a:pt x="53" y="74"/>
                    <a:pt x="51" y="69"/>
                  </a:cubicBezTo>
                  <a:cubicBezTo>
                    <a:pt x="48" y="65"/>
                    <a:pt x="44" y="67"/>
                    <a:pt x="47" y="72"/>
                  </a:cubicBezTo>
                  <a:cubicBezTo>
                    <a:pt x="49" y="74"/>
                    <a:pt x="31" y="81"/>
                    <a:pt x="31" y="71"/>
                  </a:cubicBezTo>
                  <a:cubicBezTo>
                    <a:pt x="30" y="63"/>
                    <a:pt x="27" y="74"/>
                    <a:pt x="24" y="71"/>
                  </a:cubicBezTo>
                  <a:cubicBezTo>
                    <a:pt x="21" y="68"/>
                    <a:pt x="19" y="75"/>
                    <a:pt x="17" y="70"/>
                  </a:cubicBezTo>
                  <a:cubicBezTo>
                    <a:pt x="16" y="66"/>
                    <a:pt x="11" y="58"/>
                    <a:pt x="11" y="67"/>
                  </a:cubicBezTo>
                  <a:cubicBezTo>
                    <a:pt x="12" y="76"/>
                    <a:pt x="6" y="85"/>
                    <a:pt x="7" y="91"/>
                  </a:cubicBezTo>
                  <a:cubicBezTo>
                    <a:pt x="7" y="96"/>
                    <a:pt x="13" y="108"/>
                    <a:pt x="15" y="106"/>
                  </a:cubicBezTo>
                  <a:cubicBezTo>
                    <a:pt x="17" y="105"/>
                    <a:pt x="12" y="98"/>
                    <a:pt x="17" y="99"/>
                  </a:cubicBezTo>
                  <a:cubicBezTo>
                    <a:pt x="22" y="101"/>
                    <a:pt x="29" y="95"/>
                    <a:pt x="26" y="102"/>
                  </a:cubicBezTo>
                  <a:cubicBezTo>
                    <a:pt x="23" y="108"/>
                    <a:pt x="24" y="109"/>
                    <a:pt x="27" y="109"/>
                  </a:cubicBezTo>
                  <a:cubicBezTo>
                    <a:pt x="31" y="109"/>
                    <a:pt x="32" y="116"/>
                    <a:pt x="25" y="116"/>
                  </a:cubicBezTo>
                  <a:cubicBezTo>
                    <a:pt x="18" y="115"/>
                    <a:pt x="23" y="110"/>
                    <a:pt x="21" y="110"/>
                  </a:cubicBezTo>
                  <a:cubicBezTo>
                    <a:pt x="17" y="109"/>
                    <a:pt x="14" y="125"/>
                    <a:pt x="19" y="126"/>
                  </a:cubicBezTo>
                  <a:cubicBezTo>
                    <a:pt x="21" y="126"/>
                    <a:pt x="16" y="119"/>
                    <a:pt x="23" y="120"/>
                  </a:cubicBezTo>
                  <a:cubicBezTo>
                    <a:pt x="28" y="121"/>
                    <a:pt x="28" y="124"/>
                    <a:pt x="31" y="128"/>
                  </a:cubicBezTo>
                  <a:cubicBezTo>
                    <a:pt x="33" y="133"/>
                    <a:pt x="41" y="132"/>
                    <a:pt x="38" y="138"/>
                  </a:cubicBezTo>
                  <a:cubicBezTo>
                    <a:pt x="35" y="144"/>
                    <a:pt x="32" y="156"/>
                    <a:pt x="37" y="185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72" y="185"/>
                    <a:pt x="47" y="178"/>
                    <a:pt x="68" y="166"/>
                  </a:cubicBezTo>
                  <a:cubicBezTo>
                    <a:pt x="84" y="157"/>
                    <a:pt x="95" y="169"/>
                    <a:pt x="97" y="161"/>
                  </a:cubicBezTo>
                  <a:cubicBezTo>
                    <a:pt x="98" y="156"/>
                    <a:pt x="106" y="153"/>
                    <a:pt x="111" y="158"/>
                  </a:cubicBezTo>
                  <a:cubicBezTo>
                    <a:pt x="115" y="162"/>
                    <a:pt x="117" y="150"/>
                    <a:pt x="120" y="160"/>
                  </a:cubicBezTo>
                  <a:cubicBezTo>
                    <a:pt x="124" y="170"/>
                    <a:pt x="141" y="166"/>
                    <a:pt x="144" y="174"/>
                  </a:cubicBezTo>
                  <a:cubicBezTo>
                    <a:pt x="146" y="182"/>
                    <a:pt x="146" y="171"/>
                    <a:pt x="162" y="177"/>
                  </a:cubicBezTo>
                  <a:cubicBezTo>
                    <a:pt x="179" y="182"/>
                    <a:pt x="164" y="188"/>
                    <a:pt x="180" y="193"/>
                  </a:cubicBezTo>
                  <a:cubicBezTo>
                    <a:pt x="196" y="199"/>
                    <a:pt x="189" y="210"/>
                    <a:pt x="199" y="210"/>
                  </a:cubicBezTo>
                  <a:cubicBezTo>
                    <a:pt x="209" y="210"/>
                    <a:pt x="214" y="208"/>
                    <a:pt x="216" y="212"/>
                  </a:cubicBezTo>
                  <a:cubicBezTo>
                    <a:pt x="218" y="217"/>
                    <a:pt x="213" y="215"/>
                    <a:pt x="216" y="222"/>
                  </a:cubicBezTo>
                  <a:cubicBezTo>
                    <a:pt x="219" y="228"/>
                    <a:pt x="212" y="230"/>
                    <a:pt x="216" y="233"/>
                  </a:cubicBezTo>
                  <a:cubicBezTo>
                    <a:pt x="221" y="237"/>
                    <a:pt x="215" y="240"/>
                    <a:pt x="219" y="244"/>
                  </a:cubicBezTo>
                  <a:cubicBezTo>
                    <a:pt x="226" y="245"/>
                    <a:pt x="220" y="253"/>
                    <a:pt x="231" y="250"/>
                  </a:cubicBezTo>
                  <a:cubicBezTo>
                    <a:pt x="245" y="245"/>
                    <a:pt x="235" y="263"/>
                    <a:pt x="252" y="256"/>
                  </a:cubicBezTo>
                  <a:cubicBezTo>
                    <a:pt x="264" y="251"/>
                    <a:pt x="266" y="238"/>
                    <a:pt x="275" y="234"/>
                  </a:cubicBezTo>
                  <a:cubicBezTo>
                    <a:pt x="283" y="229"/>
                    <a:pt x="296" y="235"/>
                    <a:pt x="301" y="210"/>
                  </a:cubicBezTo>
                  <a:cubicBezTo>
                    <a:pt x="305" y="185"/>
                    <a:pt x="317" y="196"/>
                    <a:pt x="326" y="183"/>
                  </a:cubicBezTo>
                  <a:cubicBezTo>
                    <a:pt x="332" y="173"/>
                    <a:pt x="337" y="189"/>
                    <a:pt x="348" y="187"/>
                  </a:cubicBezTo>
                  <a:cubicBezTo>
                    <a:pt x="344" y="167"/>
                    <a:pt x="356" y="168"/>
                    <a:pt x="349" y="16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39" name="Freeform 11"/>
            <p:cNvSpPr>
              <a:spLocks/>
            </p:cNvSpPr>
            <p:nvPr/>
          </p:nvSpPr>
          <p:spPr bwMode="auto">
            <a:xfrm>
              <a:off x="5756" y="3505"/>
              <a:ext cx="14" cy="1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5" y="7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5"/>
                    <a:pt x="5" y="7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0" name="Freeform 12"/>
            <p:cNvSpPr>
              <a:spLocks/>
            </p:cNvSpPr>
            <p:nvPr/>
          </p:nvSpPr>
          <p:spPr bwMode="auto">
            <a:xfrm>
              <a:off x="4912" y="3093"/>
              <a:ext cx="858" cy="689"/>
            </a:xfrm>
            <a:custGeom>
              <a:avLst/>
              <a:gdLst/>
              <a:ahLst/>
              <a:cxnLst>
                <a:cxn ang="0">
                  <a:pos x="340" y="136"/>
                </a:cxn>
                <a:cxn ang="0">
                  <a:pos x="322" y="153"/>
                </a:cxn>
                <a:cxn ang="0">
                  <a:pos x="308" y="171"/>
                </a:cxn>
                <a:cxn ang="0">
                  <a:pos x="302" y="157"/>
                </a:cxn>
                <a:cxn ang="0">
                  <a:pos x="280" y="153"/>
                </a:cxn>
                <a:cxn ang="0">
                  <a:pos x="261" y="124"/>
                </a:cxn>
                <a:cxn ang="0">
                  <a:pos x="250" y="107"/>
                </a:cxn>
                <a:cxn ang="0">
                  <a:pos x="233" y="76"/>
                </a:cxn>
                <a:cxn ang="0">
                  <a:pos x="169" y="70"/>
                </a:cxn>
                <a:cxn ang="0">
                  <a:pos x="129" y="48"/>
                </a:cxn>
                <a:cxn ang="0">
                  <a:pos x="125" y="61"/>
                </a:cxn>
                <a:cxn ang="0">
                  <a:pos x="98" y="74"/>
                </a:cxn>
                <a:cxn ang="0">
                  <a:pos x="59" y="64"/>
                </a:cxn>
                <a:cxn ang="0">
                  <a:pos x="66" y="0"/>
                </a:cxn>
                <a:cxn ang="0">
                  <a:pos x="2" y="31"/>
                </a:cxn>
                <a:cxn ang="0">
                  <a:pos x="30" y="147"/>
                </a:cxn>
                <a:cxn ang="0">
                  <a:pos x="50" y="112"/>
                </a:cxn>
                <a:cxn ang="0">
                  <a:pos x="66" y="98"/>
                </a:cxn>
                <a:cxn ang="0">
                  <a:pos x="97" y="114"/>
                </a:cxn>
                <a:cxn ang="0">
                  <a:pos x="104" y="135"/>
                </a:cxn>
                <a:cxn ang="0">
                  <a:pos x="130" y="151"/>
                </a:cxn>
                <a:cxn ang="0">
                  <a:pos x="155" y="175"/>
                </a:cxn>
                <a:cxn ang="0">
                  <a:pos x="207" y="226"/>
                </a:cxn>
                <a:cxn ang="0">
                  <a:pos x="263" y="259"/>
                </a:cxn>
                <a:cxn ang="0">
                  <a:pos x="282" y="286"/>
                </a:cxn>
                <a:cxn ang="0">
                  <a:pos x="298" y="269"/>
                </a:cxn>
                <a:cxn ang="0">
                  <a:pos x="301" y="227"/>
                </a:cxn>
                <a:cxn ang="0">
                  <a:pos x="283" y="219"/>
                </a:cxn>
                <a:cxn ang="0">
                  <a:pos x="317" y="197"/>
                </a:cxn>
                <a:cxn ang="0">
                  <a:pos x="333" y="165"/>
                </a:cxn>
                <a:cxn ang="0">
                  <a:pos x="358" y="156"/>
                </a:cxn>
                <a:cxn ang="0">
                  <a:pos x="360" y="145"/>
                </a:cxn>
                <a:cxn ang="0">
                  <a:pos x="360" y="131"/>
                </a:cxn>
                <a:cxn ang="0">
                  <a:pos x="356" y="123"/>
                </a:cxn>
              </a:cxnLst>
              <a:rect l="0" t="0" r="r" b="b"/>
              <a:pathLst>
                <a:path w="360" h="289">
                  <a:moveTo>
                    <a:pt x="356" y="123"/>
                  </a:moveTo>
                  <a:cubicBezTo>
                    <a:pt x="351" y="129"/>
                    <a:pt x="346" y="132"/>
                    <a:pt x="340" y="136"/>
                  </a:cubicBezTo>
                  <a:cubicBezTo>
                    <a:pt x="333" y="139"/>
                    <a:pt x="336" y="141"/>
                    <a:pt x="329" y="143"/>
                  </a:cubicBezTo>
                  <a:cubicBezTo>
                    <a:pt x="321" y="145"/>
                    <a:pt x="327" y="150"/>
                    <a:pt x="322" y="153"/>
                  </a:cubicBezTo>
                  <a:cubicBezTo>
                    <a:pt x="317" y="157"/>
                    <a:pt x="309" y="162"/>
                    <a:pt x="313" y="167"/>
                  </a:cubicBezTo>
                  <a:cubicBezTo>
                    <a:pt x="318" y="172"/>
                    <a:pt x="310" y="173"/>
                    <a:pt x="308" y="171"/>
                  </a:cubicBezTo>
                  <a:cubicBezTo>
                    <a:pt x="306" y="169"/>
                    <a:pt x="299" y="165"/>
                    <a:pt x="299" y="165"/>
                  </a:cubicBezTo>
                  <a:cubicBezTo>
                    <a:pt x="299" y="165"/>
                    <a:pt x="304" y="158"/>
                    <a:pt x="302" y="157"/>
                  </a:cubicBezTo>
                  <a:cubicBezTo>
                    <a:pt x="301" y="155"/>
                    <a:pt x="299" y="159"/>
                    <a:pt x="298" y="154"/>
                  </a:cubicBezTo>
                  <a:cubicBezTo>
                    <a:pt x="297" y="149"/>
                    <a:pt x="295" y="152"/>
                    <a:pt x="280" y="153"/>
                  </a:cubicBezTo>
                  <a:cubicBezTo>
                    <a:pt x="264" y="154"/>
                    <a:pt x="265" y="152"/>
                    <a:pt x="264" y="143"/>
                  </a:cubicBezTo>
                  <a:cubicBezTo>
                    <a:pt x="264" y="134"/>
                    <a:pt x="265" y="124"/>
                    <a:pt x="261" y="124"/>
                  </a:cubicBezTo>
                  <a:cubicBezTo>
                    <a:pt x="257" y="124"/>
                    <a:pt x="250" y="124"/>
                    <a:pt x="250" y="124"/>
                  </a:cubicBezTo>
                  <a:cubicBezTo>
                    <a:pt x="250" y="124"/>
                    <a:pt x="248" y="118"/>
                    <a:pt x="250" y="107"/>
                  </a:cubicBezTo>
                  <a:cubicBezTo>
                    <a:pt x="253" y="96"/>
                    <a:pt x="255" y="86"/>
                    <a:pt x="248" y="92"/>
                  </a:cubicBezTo>
                  <a:cubicBezTo>
                    <a:pt x="240" y="98"/>
                    <a:pt x="243" y="80"/>
                    <a:pt x="233" y="76"/>
                  </a:cubicBezTo>
                  <a:cubicBezTo>
                    <a:pt x="224" y="72"/>
                    <a:pt x="227" y="60"/>
                    <a:pt x="217" y="67"/>
                  </a:cubicBezTo>
                  <a:cubicBezTo>
                    <a:pt x="202" y="77"/>
                    <a:pt x="193" y="64"/>
                    <a:pt x="169" y="70"/>
                  </a:cubicBezTo>
                  <a:cubicBezTo>
                    <a:pt x="151" y="75"/>
                    <a:pt x="151" y="75"/>
                    <a:pt x="142" y="65"/>
                  </a:cubicBezTo>
                  <a:cubicBezTo>
                    <a:pt x="135" y="57"/>
                    <a:pt x="130" y="50"/>
                    <a:pt x="129" y="48"/>
                  </a:cubicBezTo>
                  <a:cubicBezTo>
                    <a:pt x="128" y="46"/>
                    <a:pt x="129" y="44"/>
                    <a:pt x="129" y="44"/>
                  </a:cubicBezTo>
                  <a:cubicBezTo>
                    <a:pt x="114" y="60"/>
                    <a:pt x="120" y="55"/>
                    <a:pt x="125" y="61"/>
                  </a:cubicBezTo>
                  <a:cubicBezTo>
                    <a:pt x="131" y="68"/>
                    <a:pt x="118" y="70"/>
                    <a:pt x="110" y="68"/>
                  </a:cubicBezTo>
                  <a:cubicBezTo>
                    <a:pt x="103" y="67"/>
                    <a:pt x="108" y="73"/>
                    <a:pt x="98" y="74"/>
                  </a:cubicBezTo>
                  <a:cubicBezTo>
                    <a:pt x="88" y="75"/>
                    <a:pt x="102" y="66"/>
                    <a:pt x="86" y="63"/>
                  </a:cubicBezTo>
                  <a:cubicBezTo>
                    <a:pt x="71" y="59"/>
                    <a:pt x="59" y="76"/>
                    <a:pt x="59" y="64"/>
                  </a:cubicBezTo>
                  <a:cubicBezTo>
                    <a:pt x="60" y="53"/>
                    <a:pt x="55" y="42"/>
                    <a:pt x="58" y="36"/>
                  </a:cubicBezTo>
                  <a:cubicBezTo>
                    <a:pt x="61" y="31"/>
                    <a:pt x="49" y="33"/>
                    <a:pt x="66" y="0"/>
                  </a:cubicBezTo>
                  <a:cubicBezTo>
                    <a:pt x="59" y="0"/>
                    <a:pt x="15" y="16"/>
                    <a:pt x="7" y="18"/>
                  </a:cubicBezTo>
                  <a:cubicBezTo>
                    <a:pt x="0" y="20"/>
                    <a:pt x="2" y="18"/>
                    <a:pt x="2" y="31"/>
                  </a:cubicBezTo>
                  <a:cubicBezTo>
                    <a:pt x="2" y="44"/>
                    <a:pt x="2" y="147"/>
                    <a:pt x="2" y="147"/>
                  </a:cubicBezTo>
                  <a:cubicBezTo>
                    <a:pt x="11" y="146"/>
                    <a:pt x="26" y="151"/>
                    <a:pt x="30" y="147"/>
                  </a:cubicBezTo>
                  <a:cubicBezTo>
                    <a:pt x="34" y="142"/>
                    <a:pt x="22" y="141"/>
                    <a:pt x="28" y="127"/>
                  </a:cubicBezTo>
                  <a:cubicBezTo>
                    <a:pt x="33" y="113"/>
                    <a:pt x="49" y="123"/>
                    <a:pt x="50" y="112"/>
                  </a:cubicBezTo>
                  <a:cubicBezTo>
                    <a:pt x="51" y="102"/>
                    <a:pt x="67" y="115"/>
                    <a:pt x="56" y="104"/>
                  </a:cubicBezTo>
                  <a:cubicBezTo>
                    <a:pt x="51" y="99"/>
                    <a:pt x="61" y="103"/>
                    <a:pt x="66" y="98"/>
                  </a:cubicBezTo>
                  <a:cubicBezTo>
                    <a:pt x="71" y="94"/>
                    <a:pt x="69" y="106"/>
                    <a:pt x="79" y="106"/>
                  </a:cubicBezTo>
                  <a:cubicBezTo>
                    <a:pt x="88" y="107"/>
                    <a:pt x="73" y="113"/>
                    <a:pt x="97" y="114"/>
                  </a:cubicBezTo>
                  <a:cubicBezTo>
                    <a:pt x="111" y="114"/>
                    <a:pt x="94" y="119"/>
                    <a:pt x="106" y="129"/>
                  </a:cubicBezTo>
                  <a:cubicBezTo>
                    <a:pt x="112" y="134"/>
                    <a:pt x="98" y="130"/>
                    <a:pt x="104" y="135"/>
                  </a:cubicBezTo>
                  <a:cubicBezTo>
                    <a:pt x="109" y="141"/>
                    <a:pt x="97" y="139"/>
                    <a:pt x="106" y="147"/>
                  </a:cubicBezTo>
                  <a:cubicBezTo>
                    <a:pt x="116" y="155"/>
                    <a:pt x="122" y="147"/>
                    <a:pt x="130" y="151"/>
                  </a:cubicBezTo>
                  <a:cubicBezTo>
                    <a:pt x="138" y="155"/>
                    <a:pt x="132" y="144"/>
                    <a:pt x="143" y="150"/>
                  </a:cubicBezTo>
                  <a:cubicBezTo>
                    <a:pt x="154" y="156"/>
                    <a:pt x="148" y="169"/>
                    <a:pt x="155" y="175"/>
                  </a:cubicBezTo>
                  <a:cubicBezTo>
                    <a:pt x="163" y="181"/>
                    <a:pt x="158" y="190"/>
                    <a:pt x="173" y="201"/>
                  </a:cubicBezTo>
                  <a:cubicBezTo>
                    <a:pt x="187" y="211"/>
                    <a:pt x="199" y="229"/>
                    <a:pt x="207" y="226"/>
                  </a:cubicBezTo>
                  <a:cubicBezTo>
                    <a:pt x="212" y="225"/>
                    <a:pt x="236" y="254"/>
                    <a:pt x="243" y="250"/>
                  </a:cubicBezTo>
                  <a:cubicBezTo>
                    <a:pt x="248" y="248"/>
                    <a:pt x="255" y="255"/>
                    <a:pt x="263" y="259"/>
                  </a:cubicBezTo>
                  <a:cubicBezTo>
                    <a:pt x="270" y="262"/>
                    <a:pt x="258" y="261"/>
                    <a:pt x="262" y="281"/>
                  </a:cubicBezTo>
                  <a:cubicBezTo>
                    <a:pt x="280" y="275"/>
                    <a:pt x="277" y="289"/>
                    <a:pt x="282" y="286"/>
                  </a:cubicBezTo>
                  <a:cubicBezTo>
                    <a:pt x="286" y="283"/>
                    <a:pt x="289" y="284"/>
                    <a:pt x="293" y="287"/>
                  </a:cubicBezTo>
                  <a:cubicBezTo>
                    <a:pt x="294" y="285"/>
                    <a:pt x="290" y="281"/>
                    <a:pt x="298" y="269"/>
                  </a:cubicBezTo>
                  <a:cubicBezTo>
                    <a:pt x="306" y="257"/>
                    <a:pt x="311" y="254"/>
                    <a:pt x="303" y="246"/>
                  </a:cubicBezTo>
                  <a:cubicBezTo>
                    <a:pt x="295" y="239"/>
                    <a:pt x="305" y="230"/>
                    <a:pt x="301" y="227"/>
                  </a:cubicBezTo>
                  <a:cubicBezTo>
                    <a:pt x="298" y="224"/>
                    <a:pt x="291" y="230"/>
                    <a:pt x="291" y="223"/>
                  </a:cubicBezTo>
                  <a:cubicBezTo>
                    <a:pt x="290" y="219"/>
                    <a:pt x="288" y="220"/>
                    <a:pt x="283" y="219"/>
                  </a:cubicBezTo>
                  <a:cubicBezTo>
                    <a:pt x="278" y="218"/>
                    <a:pt x="287" y="202"/>
                    <a:pt x="298" y="205"/>
                  </a:cubicBezTo>
                  <a:cubicBezTo>
                    <a:pt x="308" y="209"/>
                    <a:pt x="310" y="208"/>
                    <a:pt x="317" y="197"/>
                  </a:cubicBezTo>
                  <a:cubicBezTo>
                    <a:pt x="323" y="186"/>
                    <a:pt x="310" y="185"/>
                    <a:pt x="323" y="183"/>
                  </a:cubicBezTo>
                  <a:cubicBezTo>
                    <a:pt x="336" y="182"/>
                    <a:pt x="328" y="168"/>
                    <a:pt x="333" y="165"/>
                  </a:cubicBezTo>
                  <a:cubicBezTo>
                    <a:pt x="336" y="162"/>
                    <a:pt x="335" y="172"/>
                    <a:pt x="348" y="166"/>
                  </a:cubicBezTo>
                  <a:cubicBezTo>
                    <a:pt x="360" y="161"/>
                    <a:pt x="355" y="156"/>
                    <a:pt x="358" y="156"/>
                  </a:cubicBezTo>
                  <a:cubicBezTo>
                    <a:pt x="359" y="157"/>
                    <a:pt x="360" y="157"/>
                    <a:pt x="360" y="158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59" y="144"/>
                    <a:pt x="357" y="142"/>
                    <a:pt x="355" y="141"/>
                  </a:cubicBezTo>
                  <a:cubicBezTo>
                    <a:pt x="351" y="139"/>
                    <a:pt x="355" y="135"/>
                    <a:pt x="360" y="131"/>
                  </a:cubicBezTo>
                  <a:cubicBezTo>
                    <a:pt x="360" y="121"/>
                    <a:pt x="360" y="121"/>
                    <a:pt x="360" y="121"/>
                  </a:cubicBezTo>
                  <a:cubicBezTo>
                    <a:pt x="360" y="120"/>
                    <a:pt x="359" y="120"/>
                    <a:pt x="356" y="12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1" name="Freeform 13"/>
            <p:cNvSpPr>
              <a:spLocks/>
            </p:cNvSpPr>
            <p:nvPr/>
          </p:nvSpPr>
          <p:spPr bwMode="auto">
            <a:xfrm>
              <a:off x="5696" y="3529"/>
              <a:ext cx="74" cy="67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7" y="8"/>
                </a:cxn>
                <a:cxn ang="0">
                  <a:pos x="0" y="17"/>
                </a:cxn>
                <a:cxn ang="0">
                  <a:pos x="31" y="24"/>
                </a:cxn>
                <a:cxn ang="0">
                  <a:pos x="31" y="10"/>
                </a:cxn>
                <a:cxn ang="0">
                  <a:pos x="27" y="5"/>
                </a:cxn>
              </a:cxnLst>
              <a:rect l="0" t="0" r="r" b="b"/>
              <a:pathLst>
                <a:path w="31" h="28">
                  <a:moveTo>
                    <a:pt x="27" y="5"/>
                  </a:moveTo>
                  <a:cubicBezTo>
                    <a:pt x="21" y="3"/>
                    <a:pt x="8" y="0"/>
                    <a:pt x="7" y="8"/>
                  </a:cubicBezTo>
                  <a:cubicBezTo>
                    <a:pt x="6" y="17"/>
                    <a:pt x="0" y="5"/>
                    <a:pt x="0" y="17"/>
                  </a:cubicBezTo>
                  <a:cubicBezTo>
                    <a:pt x="0" y="28"/>
                    <a:pt x="22" y="22"/>
                    <a:pt x="31" y="2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6"/>
                    <a:pt x="27" y="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2" name="Freeform 14"/>
            <p:cNvSpPr>
              <a:spLocks/>
            </p:cNvSpPr>
            <p:nvPr/>
          </p:nvSpPr>
          <p:spPr bwMode="auto">
            <a:xfrm>
              <a:off x="5749" y="3405"/>
              <a:ext cx="21" cy="3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9" y="14"/>
                </a:cxn>
                <a:cxn ang="0">
                  <a:pos x="9" y="0"/>
                </a:cxn>
                <a:cxn ang="0">
                  <a:pos x="4" y="10"/>
                </a:cxn>
              </a:cxnLst>
              <a:rect l="0" t="0" r="r" b="b"/>
              <a:pathLst>
                <a:path w="9" h="14">
                  <a:moveTo>
                    <a:pt x="4" y="10"/>
                  </a:moveTo>
                  <a:cubicBezTo>
                    <a:pt x="6" y="11"/>
                    <a:pt x="8" y="13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8"/>
                    <a:pt x="4" y="1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3" name="Freeform 15"/>
            <p:cNvSpPr>
              <a:spLocks/>
            </p:cNvSpPr>
            <p:nvPr/>
          </p:nvSpPr>
          <p:spPr bwMode="auto">
            <a:xfrm>
              <a:off x="5575" y="3465"/>
              <a:ext cx="195" cy="341"/>
            </a:xfrm>
            <a:custGeom>
              <a:avLst/>
              <a:gdLst/>
              <a:ahLst/>
              <a:cxnLst>
                <a:cxn ang="0">
                  <a:pos x="51" y="44"/>
                </a:cxn>
                <a:cxn ang="0">
                  <a:pos x="58" y="35"/>
                </a:cxn>
                <a:cxn ang="0">
                  <a:pos x="78" y="32"/>
                </a:cxn>
                <a:cxn ang="0">
                  <a:pos x="82" y="37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82" y="17"/>
                </a:cxn>
                <a:cxn ang="0">
                  <a:pos x="82" y="2"/>
                </a:cxn>
                <a:cxn ang="0">
                  <a:pos x="80" y="0"/>
                </a:cxn>
                <a:cxn ang="0">
                  <a:pos x="70" y="10"/>
                </a:cxn>
                <a:cxn ang="0">
                  <a:pos x="55" y="9"/>
                </a:cxn>
                <a:cxn ang="0">
                  <a:pos x="45" y="27"/>
                </a:cxn>
                <a:cxn ang="0">
                  <a:pos x="39" y="41"/>
                </a:cxn>
                <a:cxn ang="0">
                  <a:pos x="20" y="49"/>
                </a:cxn>
                <a:cxn ang="0">
                  <a:pos x="5" y="63"/>
                </a:cxn>
                <a:cxn ang="0">
                  <a:pos x="13" y="67"/>
                </a:cxn>
                <a:cxn ang="0">
                  <a:pos x="23" y="71"/>
                </a:cxn>
                <a:cxn ang="0">
                  <a:pos x="25" y="90"/>
                </a:cxn>
                <a:cxn ang="0">
                  <a:pos x="20" y="113"/>
                </a:cxn>
                <a:cxn ang="0">
                  <a:pos x="15" y="131"/>
                </a:cxn>
                <a:cxn ang="0">
                  <a:pos x="25" y="135"/>
                </a:cxn>
                <a:cxn ang="0">
                  <a:pos x="41" y="127"/>
                </a:cxn>
                <a:cxn ang="0">
                  <a:pos x="54" y="132"/>
                </a:cxn>
                <a:cxn ang="0">
                  <a:pos x="58" y="117"/>
                </a:cxn>
                <a:cxn ang="0">
                  <a:pos x="75" y="117"/>
                </a:cxn>
                <a:cxn ang="0">
                  <a:pos x="77" y="103"/>
                </a:cxn>
                <a:cxn ang="0">
                  <a:pos x="82" y="96"/>
                </a:cxn>
                <a:cxn ang="0">
                  <a:pos x="82" y="51"/>
                </a:cxn>
                <a:cxn ang="0">
                  <a:pos x="51" y="44"/>
                </a:cxn>
              </a:cxnLst>
              <a:rect l="0" t="0" r="r" b="b"/>
              <a:pathLst>
                <a:path w="82" h="143">
                  <a:moveTo>
                    <a:pt x="51" y="44"/>
                  </a:moveTo>
                  <a:cubicBezTo>
                    <a:pt x="51" y="32"/>
                    <a:pt x="57" y="44"/>
                    <a:pt x="58" y="35"/>
                  </a:cubicBezTo>
                  <a:cubicBezTo>
                    <a:pt x="59" y="27"/>
                    <a:pt x="72" y="30"/>
                    <a:pt x="78" y="32"/>
                  </a:cubicBezTo>
                  <a:cubicBezTo>
                    <a:pt x="81" y="33"/>
                    <a:pt x="82" y="36"/>
                    <a:pt x="82" y="37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1" y="24"/>
                  </a:cubicBezTo>
                  <a:cubicBezTo>
                    <a:pt x="76" y="22"/>
                    <a:pt x="78" y="20"/>
                    <a:pt x="82" y="17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1"/>
                    <a:pt x="81" y="1"/>
                    <a:pt x="80" y="0"/>
                  </a:cubicBezTo>
                  <a:cubicBezTo>
                    <a:pt x="77" y="0"/>
                    <a:pt x="82" y="5"/>
                    <a:pt x="70" y="10"/>
                  </a:cubicBezTo>
                  <a:cubicBezTo>
                    <a:pt x="57" y="16"/>
                    <a:pt x="58" y="6"/>
                    <a:pt x="55" y="9"/>
                  </a:cubicBezTo>
                  <a:cubicBezTo>
                    <a:pt x="50" y="12"/>
                    <a:pt x="58" y="26"/>
                    <a:pt x="45" y="27"/>
                  </a:cubicBezTo>
                  <a:cubicBezTo>
                    <a:pt x="32" y="29"/>
                    <a:pt x="45" y="30"/>
                    <a:pt x="39" y="41"/>
                  </a:cubicBezTo>
                  <a:cubicBezTo>
                    <a:pt x="32" y="52"/>
                    <a:pt x="30" y="53"/>
                    <a:pt x="20" y="49"/>
                  </a:cubicBezTo>
                  <a:cubicBezTo>
                    <a:pt x="9" y="46"/>
                    <a:pt x="0" y="62"/>
                    <a:pt x="5" y="63"/>
                  </a:cubicBezTo>
                  <a:cubicBezTo>
                    <a:pt x="10" y="64"/>
                    <a:pt x="12" y="63"/>
                    <a:pt x="13" y="67"/>
                  </a:cubicBezTo>
                  <a:cubicBezTo>
                    <a:pt x="13" y="74"/>
                    <a:pt x="20" y="68"/>
                    <a:pt x="23" y="71"/>
                  </a:cubicBezTo>
                  <a:cubicBezTo>
                    <a:pt x="27" y="74"/>
                    <a:pt x="17" y="83"/>
                    <a:pt x="25" y="90"/>
                  </a:cubicBezTo>
                  <a:cubicBezTo>
                    <a:pt x="33" y="98"/>
                    <a:pt x="28" y="101"/>
                    <a:pt x="20" y="113"/>
                  </a:cubicBezTo>
                  <a:cubicBezTo>
                    <a:pt x="12" y="125"/>
                    <a:pt x="16" y="129"/>
                    <a:pt x="15" y="131"/>
                  </a:cubicBezTo>
                  <a:cubicBezTo>
                    <a:pt x="20" y="143"/>
                    <a:pt x="23" y="140"/>
                    <a:pt x="25" y="135"/>
                  </a:cubicBezTo>
                  <a:cubicBezTo>
                    <a:pt x="28" y="130"/>
                    <a:pt x="34" y="129"/>
                    <a:pt x="41" y="127"/>
                  </a:cubicBezTo>
                  <a:cubicBezTo>
                    <a:pt x="48" y="125"/>
                    <a:pt x="51" y="134"/>
                    <a:pt x="54" y="132"/>
                  </a:cubicBezTo>
                  <a:cubicBezTo>
                    <a:pt x="57" y="131"/>
                    <a:pt x="52" y="121"/>
                    <a:pt x="58" y="117"/>
                  </a:cubicBezTo>
                  <a:cubicBezTo>
                    <a:pt x="65" y="112"/>
                    <a:pt x="70" y="121"/>
                    <a:pt x="75" y="117"/>
                  </a:cubicBezTo>
                  <a:cubicBezTo>
                    <a:pt x="81" y="114"/>
                    <a:pt x="69" y="107"/>
                    <a:pt x="77" y="103"/>
                  </a:cubicBezTo>
                  <a:cubicBezTo>
                    <a:pt x="80" y="101"/>
                    <a:pt x="81" y="99"/>
                    <a:pt x="82" y="96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3" y="49"/>
                    <a:pt x="51" y="55"/>
                    <a:pt x="51" y="4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4" name="Freeform 16"/>
            <p:cNvSpPr>
              <a:spLocks/>
            </p:cNvSpPr>
            <p:nvPr/>
          </p:nvSpPr>
          <p:spPr bwMode="auto">
            <a:xfrm>
              <a:off x="3798" y="4168"/>
              <a:ext cx="387" cy="162"/>
            </a:xfrm>
            <a:custGeom>
              <a:avLst/>
              <a:gdLst/>
              <a:ahLst/>
              <a:cxnLst>
                <a:cxn ang="0">
                  <a:pos x="150" y="55"/>
                </a:cxn>
                <a:cxn ang="0">
                  <a:pos x="126" y="33"/>
                </a:cxn>
                <a:cxn ang="0">
                  <a:pos x="110" y="25"/>
                </a:cxn>
                <a:cxn ang="0">
                  <a:pos x="84" y="6"/>
                </a:cxn>
                <a:cxn ang="0">
                  <a:pos x="55" y="0"/>
                </a:cxn>
                <a:cxn ang="0">
                  <a:pos x="13" y="16"/>
                </a:cxn>
                <a:cxn ang="0">
                  <a:pos x="0" y="21"/>
                </a:cxn>
                <a:cxn ang="0">
                  <a:pos x="25" y="53"/>
                </a:cxn>
                <a:cxn ang="0">
                  <a:pos x="17" y="58"/>
                </a:cxn>
                <a:cxn ang="0">
                  <a:pos x="13" y="68"/>
                </a:cxn>
                <a:cxn ang="0">
                  <a:pos x="162" y="68"/>
                </a:cxn>
                <a:cxn ang="0">
                  <a:pos x="150" y="55"/>
                </a:cxn>
              </a:cxnLst>
              <a:rect l="0" t="0" r="r" b="b"/>
              <a:pathLst>
                <a:path w="162" h="68">
                  <a:moveTo>
                    <a:pt x="150" y="55"/>
                  </a:moveTo>
                  <a:cubicBezTo>
                    <a:pt x="142" y="48"/>
                    <a:pt x="134" y="39"/>
                    <a:pt x="126" y="33"/>
                  </a:cubicBezTo>
                  <a:cubicBezTo>
                    <a:pt x="121" y="30"/>
                    <a:pt x="115" y="28"/>
                    <a:pt x="110" y="25"/>
                  </a:cubicBezTo>
                  <a:cubicBezTo>
                    <a:pt x="101" y="20"/>
                    <a:pt x="94" y="10"/>
                    <a:pt x="84" y="6"/>
                  </a:cubicBezTo>
                  <a:cubicBezTo>
                    <a:pt x="76" y="2"/>
                    <a:pt x="64" y="2"/>
                    <a:pt x="55" y="0"/>
                  </a:cubicBezTo>
                  <a:cubicBezTo>
                    <a:pt x="48" y="8"/>
                    <a:pt x="21" y="14"/>
                    <a:pt x="13" y="16"/>
                  </a:cubicBezTo>
                  <a:cubicBezTo>
                    <a:pt x="12" y="17"/>
                    <a:pt x="0" y="20"/>
                    <a:pt x="0" y="21"/>
                  </a:cubicBezTo>
                  <a:cubicBezTo>
                    <a:pt x="0" y="23"/>
                    <a:pt x="25" y="49"/>
                    <a:pt x="25" y="53"/>
                  </a:cubicBezTo>
                  <a:cubicBezTo>
                    <a:pt x="25" y="54"/>
                    <a:pt x="18" y="57"/>
                    <a:pt x="17" y="58"/>
                  </a:cubicBezTo>
                  <a:cubicBezTo>
                    <a:pt x="15" y="61"/>
                    <a:pt x="15" y="65"/>
                    <a:pt x="13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57" y="62"/>
                    <a:pt x="152" y="57"/>
                    <a:pt x="150" y="5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5" name="Freeform 17"/>
            <p:cNvSpPr>
              <a:spLocks/>
            </p:cNvSpPr>
            <p:nvPr/>
          </p:nvSpPr>
          <p:spPr bwMode="auto">
            <a:xfrm>
              <a:off x="3906" y="3760"/>
              <a:ext cx="570" cy="570"/>
            </a:xfrm>
            <a:custGeom>
              <a:avLst/>
              <a:gdLst/>
              <a:ahLst/>
              <a:cxnLst>
                <a:cxn ang="0">
                  <a:pos x="231" y="228"/>
                </a:cxn>
                <a:cxn ang="0">
                  <a:pos x="222" y="208"/>
                </a:cxn>
                <a:cxn ang="0">
                  <a:pos x="218" y="171"/>
                </a:cxn>
                <a:cxn ang="0">
                  <a:pos x="182" y="136"/>
                </a:cxn>
                <a:cxn ang="0">
                  <a:pos x="163" y="102"/>
                </a:cxn>
                <a:cxn ang="0">
                  <a:pos x="180" y="66"/>
                </a:cxn>
                <a:cxn ang="0">
                  <a:pos x="186" y="52"/>
                </a:cxn>
                <a:cxn ang="0">
                  <a:pos x="161" y="41"/>
                </a:cxn>
                <a:cxn ang="0">
                  <a:pos x="148" y="7"/>
                </a:cxn>
                <a:cxn ang="0">
                  <a:pos x="142" y="7"/>
                </a:cxn>
                <a:cxn ang="0">
                  <a:pos x="134" y="13"/>
                </a:cxn>
                <a:cxn ang="0">
                  <a:pos x="131" y="2"/>
                </a:cxn>
                <a:cxn ang="0">
                  <a:pos x="118" y="5"/>
                </a:cxn>
                <a:cxn ang="0">
                  <a:pos x="107" y="0"/>
                </a:cxn>
                <a:cxn ang="0">
                  <a:pos x="104" y="1"/>
                </a:cxn>
                <a:cxn ang="0">
                  <a:pos x="102" y="2"/>
                </a:cxn>
                <a:cxn ang="0">
                  <a:pos x="100" y="1"/>
                </a:cxn>
                <a:cxn ang="0">
                  <a:pos x="98" y="0"/>
                </a:cxn>
                <a:cxn ang="0">
                  <a:pos x="97" y="1"/>
                </a:cxn>
                <a:cxn ang="0">
                  <a:pos x="87" y="9"/>
                </a:cxn>
                <a:cxn ang="0">
                  <a:pos x="74" y="25"/>
                </a:cxn>
                <a:cxn ang="0">
                  <a:pos x="61" y="34"/>
                </a:cxn>
                <a:cxn ang="0">
                  <a:pos x="63" y="51"/>
                </a:cxn>
                <a:cxn ang="0">
                  <a:pos x="59" y="72"/>
                </a:cxn>
                <a:cxn ang="0">
                  <a:pos x="60" y="82"/>
                </a:cxn>
                <a:cxn ang="0">
                  <a:pos x="60" y="84"/>
                </a:cxn>
                <a:cxn ang="0">
                  <a:pos x="60" y="85"/>
                </a:cxn>
                <a:cxn ang="0">
                  <a:pos x="54" y="97"/>
                </a:cxn>
                <a:cxn ang="0">
                  <a:pos x="32" y="111"/>
                </a:cxn>
                <a:cxn ang="0">
                  <a:pos x="0" y="131"/>
                </a:cxn>
                <a:cxn ang="0">
                  <a:pos x="6" y="158"/>
                </a:cxn>
                <a:cxn ang="0">
                  <a:pos x="7" y="159"/>
                </a:cxn>
                <a:cxn ang="0">
                  <a:pos x="4" y="160"/>
                </a:cxn>
                <a:cxn ang="0">
                  <a:pos x="6" y="166"/>
                </a:cxn>
                <a:cxn ang="0">
                  <a:pos x="12" y="168"/>
                </a:cxn>
                <a:cxn ang="0">
                  <a:pos x="10" y="171"/>
                </a:cxn>
                <a:cxn ang="0">
                  <a:pos x="39" y="177"/>
                </a:cxn>
                <a:cxn ang="0">
                  <a:pos x="65" y="196"/>
                </a:cxn>
                <a:cxn ang="0">
                  <a:pos x="81" y="204"/>
                </a:cxn>
                <a:cxn ang="0">
                  <a:pos x="105" y="226"/>
                </a:cxn>
                <a:cxn ang="0">
                  <a:pos x="117" y="239"/>
                </a:cxn>
                <a:cxn ang="0">
                  <a:pos x="207" y="239"/>
                </a:cxn>
                <a:cxn ang="0">
                  <a:pos x="222" y="239"/>
                </a:cxn>
                <a:cxn ang="0">
                  <a:pos x="225" y="239"/>
                </a:cxn>
                <a:cxn ang="0">
                  <a:pos x="230" y="239"/>
                </a:cxn>
                <a:cxn ang="0">
                  <a:pos x="239" y="239"/>
                </a:cxn>
                <a:cxn ang="0">
                  <a:pos x="231" y="228"/>
                </a:cxn>
              </a:cxnLst>
              <a:rect l="0" t="0" r="r" b="b"/>
              <a:pathLst>
                <a:path w="239" h="239">
                  <a:moveTo>
                    <a:pt x="231" y="228"/>
                  </a:moveTo>
                  <a:cubicBezTo>
                    <a:pt x="225" y="224"/>
                    <a:pt x="228" y="215"/>
                    <a:pt x="222" y="208"/>
                  </a:cubicBezTo>
                  <a:cubicBezTo>
                    <a:pt x="215" y="200"/>
                    <a:pt x="227" y="187"/>
                    <a:pt x="218" y="171"/>
                  </a:cubicBezTo>
                  <a:cubicBezTo>
                    <a:pt x="209" y="155"/>
                    <a:pt x="186" y="151"/>
                    <a:pt x="182" y="136"/>
                  </a:cubicBezTo>
                  <a:cubicBezTo>
                    <a:pt x="179" y="120"/>
                    <a:pt x="162" y="122"/>
                    <a:pt x="163" y="102"/>
                  </a:cubicBezTo>
                  <a:cubicBezTo>
                    <a:pt x="165" y="82"/>
                    <a:pt x="186" y="80"/>
                    <a:pt x="180" y="66"/>
                  </a:cubicBezTo>
                  <a:cubicBezTo>
                    <a:pt x="174" y="51"/>
                    <a:pt x="188" y="57"/>
                    <a:pt x="186" y="52"/>
                  </a:cubicBezTo>
                  <a:cubicBezTo>
                    <a:pt x="184" y="46"/>
                    <a:pt x="162" y="52"/>
                    <a:pt x="161" y="41"/>
                  </a:cubicBezTo>
                  <a:cubicBezTo>
                    <a:pt x="159" y="31"/>
                    <a:pt x="152" y="25"/>
                    <a:pt x="148" y="7"/>
                  </a:cubicBezTo>
                  <a:cubicBezTo>
                    <a:pt x="148" y="7"/>
                    <a:pt x="143" y="6"/>
                    <a:pt x="142" y="7"/>
                  </a:cubicBezTo>
                  <a:cubicBezTo>
                    <a:pt x="141" y="9"/>
                    <a:pt x="134" y="13"/>
                    <a:pt x="134" y="13"/>
                  </a:cubicBezTo>
                  <a:cubicBezTo>
                    <a:pt x="131" y="9"/>
                    <a:pt x="138" y="3"/>
                    <a:pt x="131" y="2"/>
                  </a:cubicBezTo>
                  <a:cubicBezTo>
                    <a:pt x="126" y="1"/>
                    <a:pt x="126" y="7"/>
                    <a:pt x="118" y="5"/>
                  </a:cubicBezTo>
                  <a:cubicBezTo>
                    <a:pt x="115" y="3"/>
                    <a:pt x="111" y="0"/>
                    <a:pt x="107" y="0"/>
                  </a:cubicBezTo>
                  <a:cubicBezTo>
                    <a:pt x="106" y="0"/>
                    <a:pt x="105" y="0"/>
                    <a:pt x="104" y="1"/>
                  </a:cubicBezTo>
                  <a:cubicBezTo>
                    <a:pt x="104" y="1"/>
                    <a:pt x="103" y="2"/>
                    <a:pt x="102" y="2"/>
                  </a:cubicBezTo>
                  <a:cubicBezTo>
                    <a:pt x="101" y="2"/>
                    <a:pt x="101" y="1"/>
                    <a:pt x="100" y="1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7" y="0"/>
                    <a:pt x="97" y="0"/>
                    <a:pt x="97" y="1"/>
                  </a:cubicBezTo>
                  <a:cubicBezTo>
                    <a:pt x="93" y="5"/>
                    <a:pt x="93" y="7"/>
                    <a:pt x="87" y="9"/>
                  </a:cubicBezTo>
                  <a:cubicBezTo>
                    <a:pt x="85" y="15"/>
                    <a:pt x="78" y="24"/>
                    <a:pt x="74" y="25"/>
                  </a:cubicBezTo>
                  <a:cubicBezTo>
                    <a:pt x="69" y="29"/>
                    <a:pt x="63" y="25"/>
                    <a:pt x="61" y="34"/>
                  </a:cubicBezTo>
                  <a:cubicBezTo>
                    <a:pt x="59" y="41"/>
                    <a:pt x="62" y="44"/>
                    <a:pt x="63" y="51"/>
                  </a:cubicBezTo>
                  <a:cubicBezTo>
                    <a:pt x="65" y="58"/>
                    <a:pt x="60" y="65"/>
                    <a:pt x="59" y="72"/>
                  </a:cubicBezTo>
                  <a:cubicBezTo>
                    <a:pt x="59" y="75"/>
                    <a:pt x="59" y="78"/>
                    <a:pt x="60" y="82"/>
                  </a:cubicBezTo>
                  <a:cubicBezTo>
                    <a:pt x="60" y="82"/>
                    <a:pt x="60" y="83"/>
                    <a:pt x="60" y="84"/>
                  </a:cubicBezTo>
                  <a:cubicBezTo>
                    <a:pt x="60" y="84"/>
                    <a:pt x="60" y="85"/>
                    <a:pt x="60" y="85"/>
                  </a:cubicBezTo>
                  <a:cubicBezTo>
                    <a:pt x="59" y="88"/>
                    <a:pt x="56" y="95"/>
                    <a:pt x="54" y="97"/>
                  </a:cubicBezTo>
                  <a:cubicBezTo>
                    <a:pt x="48" y="103"/>
                    <a:pt x="38" y="107"/>
                    <a:pt x="32" y="111"/>
                  </a:cubicBezTo>
                  <a:cubicBezTo>
                    <a:pt x="21" y="118"/>
                    <a:pt x="10" y="124"/>
                    <a:pt x="0" y="131"/>
                  </a:cubicBezTo>
                  <a:cubicBezTo>
                    <a:pt x="2" y="140"/>
                    <a:pt x="4" y="149"/>
                    <a:pt x="6" y="158"/>
                  </a:cubicBezTo>
                  <a:cubicBezTo>
                    <a:pt x="6" y="158"/>
                    <a:pt x="7" y="159"/>
                    <a:pt x="7" y="159"/>
                  </a:cubicBezTo>
                  <a:cubicBezTo>
                    <a:pt x="6" y="160"/>
                    <a:pt x="5" y="159"/>
                    <a:pt x="4" y="160"/>
                  </a:cubicBezTo>
                  <a:cubicBezTo>
                    <a:pt x="4" y="160"/>
                    <a:pt x="6" y="166"/>
                    <a:pt x="6" y="166"/>
                  </a:cubicBezTo>
                  <a:cubicBezTo>
                    <a:pt x="8" y="166"/>
                    <a:pt x="13" y="162"/>
                    <a:pt x="12" y="168"/>
                  </a:cubicBezTo>
                  <a:cubicBezTo>
                    <a:pt x="12" y="169"/>
                    <a:pt x="11" y="170"/>
                    <a:pt x="10" y="171"/>
                  </a:cubicBezTo>
                  <a:cubicBezTo>
                    <a:pt x="19" y="173"/>
                    <a:pt x="31" y="173"/>
                    <a:pt x="39" y="177"/>
                  </a:cubicBezTo>
                  <a:cubicBezTo>
                    <a:pt x="49" y="181"/>
                    <a:pt x="56" y="191"/>
                    <a:pt x="65" y="196"/>
                  </a:cubicBezTo>
                  <a:cubicBezTo>
                    <a:pt x="70" y="199"/>
                    <a:pt x="76" y="201"/>
                    <a:pt x="81" y="204"/>
                  </a:cubicBezTo>
                  <a:cubicBezTo>
                    <a:pt x="89" y="210"/>
                    <a:pt x="97" y="219"/>
                    <a:pt x="105" y="226"/>
                  </a:cubicBezTo>
                  <a:cubicBezTo>
                    <a:pt x="107" y="228"/>
                    <a:pt x="112" y="233"/>
                    <a:pt x="117" y="239"/>
                  </a:cubicBezTo>
                  <a:cubicBezTo>
                    <a:pt x="207" y="239"/>
                    <a:pt x="207" y="239"/>
                    <a:pt x="207" y="239"/>
                  </a:cubicBezTo>
                  <a:cubicBezTo>
                    <a:pt x="211" y="236"/>
                    <a:pt x="217" y="237"/>
                    <a:pt x="222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7"/>
                    <a:pt x="227" y="237"/>
                    <a:pt x="230" y="239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238" y="233"/>
                    <a:pt x="236" y="231"/>
                    <a:pt x="231" y="22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6" name="Freeform 18"/>
            <p:cNvSpPr>
              <a:spLocks/>
            </p:cNvSpPr>
            <p:nvPr/>
          </p:nvSpPr>
          <p:spPr bwMode="auto">
            <a:xfrm>
              <a:off x="4399" y="4323"/>
              <a:ext cx="36" cy="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1"/>
                    <a:pt x="4" y="0"/>
                    <a:pt x="0" y="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7" name="Freeform 19"/>
            <p:cNvSpPr>
              <a:spLocks/>
            </p:cNvSpPr>
            <p:nvPr/>
          </p:nvSpPr>
          <p:spPr bwMode="auto">
            <a:xfrm>
              <a:off x="2187" y="4092"/>
              <a:ext cx="920" cy="238"/>
            </a:xfrm>
            <a:custGeom>
              <a:avLst/>
              <a:gdLst/>
              <a:ahLst/>
              <a:cxnLst>
                <a:cxn ang="0">
                  <a:pos x="378" y="89"/>
                </a:cxn>
                <a:cxn ang="0">
                  <a:pos x="385" y="52"/>
                </a:cxn>
                <a:cxn ang="0">
                  <a:pos x="384" y="51"/>
                </a:cxn>
                <a:cxn ang="0">
                  <a:pos x="369" y="36"/>
                </a:cxn>
                <a:cxn ang="0">
                  <a:pos x="346" y="33"/>
                </a:cxn>
                <a:cxn ang="0">
                  <a:pos x="320" y="11"/>
                </a:cxn>
                <a:cxn ang="0">
                  <a:pos x="293" y="11"/>
                </a:cxn>
                <a:cxn ang="0">
                  <a:pos x="261" y="30"/>
                </a:cxn>
                <a:cxn ang="0">
                  <a:pos x="255" y="79"/>
                </a:cxn>
                <a:cxn ang="0">
                  <a:pos x="222" y="84"/>
                </a:cxn>
                <a:cxn ang="0">
                  <a:pos x="175" y="63"/>
                </a:cxn>
                <a:cxn ang="0">
                  <a:pos x="145" y="38"/>
                </a:cxn>
                <a:cxn ang="0">
                  <a:pos x="119" y="18"/>
                </a:cxn>
                <a:cxn ang="0">
                  <a:pos x="82" y="10"/>
                </a:cxn>
                <a:cxn ang="0">
                  <a:pos x="50" y="0"/>
                </a:cxn>
                <a:cxn ang="0">
                  <a:pos x="46" y="25"/>
                </a:cxn>
                <a:cxn ang="0">
                  <a:pos x="17" y="46"/>
                </a:cxn>
                <a:cxn ang="0">
                  <a:pos x="0" y="93"/>
                </a:cxn>
                <a:cxn ang="0">
                  <a:pos x="2" y="100"/>
                </a:cxn>
                <a:cxn ang="0">
                  <a:pos x="374" y="100"/>
                </a:cxn>
                <a:cxn ang="0">
                  <a:pos x="378" y="89"/>
                </a:cxn>
              </a:cxnLst>
              <a:rect l="0" t="0" r="r" b="b"/>
              <a:pathLst>
                <a:path w="386" h="100">
                  <a:moveTo>
                    <a:pt x="378" y="89"/>
                  </a:moveTo>
                  <a:cubicBezTo>
                    <a:pt x="386" y="74"/>
                    <a:pt x="372" y="65"/>
                    <a:pt x="385" y="52"/>
                  </a:cubicBezTo>
                  <a:cubicBezTo>
                    <a:pt x="385" y="52"/>
                    <a:pt x="385" y="52"/>
                    <a:pt x="384" y="51"/>
                  </a:cubicBezTo>
                  <a:cubicBezTo>
                    <a:pt x="382" y="46"/>
                    <a:pt x="385" y="35"/>
                    <a:pt x="369" y="36"/>
                  </a:cubicBezTo>
                  <a:cubicBezTo>
                    <a:pt x="353" y="38"/>
                    <a:pt x="360" y="34"/>
                    <a:pt x="346" y="33"/>
                  </a:cubicBezTo>
                  <a:cubicBezTo>
                    <a:pt x="332" y="31"/>
                    <a:pt x="345" y="22"/>
                    <a:pt x="320" y="11"/>
                  </a:cubicBezTo>
                  <a:cubicBezTo>
                    <a:pt x="304" y="4"/>
                    <a:pt x="299" y="6"/>
                    <a:pt x="293" y="11"/>
                  </a:cubicBezTo>
                  <a:cubicBezTo>
                    <a:pt x="287" y="16"/>
                    <a:pt x="282" y="5"/>
                    <a:pt x="261" y="30"/>
                  </a:cubicBezTo>
                  <a:cubicBezTo>
                    <a:pt x="248" y="45"/>
                    <a:pt x="267" y="63"/>
                    <a:pt x="255" y="79"/>
                  </a:cubicBezTo>
                  <a:cubicBezTo>
                    <a:pt x="243" y="95"/>
                    <a:pt x="231" y="96"/>
                    <a:pt x="222" y="84"/>
                  </a:cubicBezTo>
                  <a:cubicBezTo>
                    <a:pt x="213" y="72"/>
                    <a:pt x="192" y="64"/>
                    <a:pt x="175" y="63"/>
                  </a:cubicBezTo>
                  <a:cubicBezTo>
                    <a:pt x="159" y="61"/>
                    <a:pt x="149" y="61"/>
                    <a:pt x="145" y="38"/>
                  </a:cubicBezTo>
                  <a:cubicBezTo>
                    <a:pt x="142" y="15"/>
                    <a:pt x="125" y="24"/>
                    <a:pt x="119" y="18"/>
                  </a:cubicBezTo>
                  <a:cubicBezTo>
                    <a:pt x="112" y="12"/>
                    <a:pt x="93" y="6"/>
                    <a:pt x="82" y="10"/>
                  </a:cubicBezTo>
                  <a:cubicBezTo>
                    <a:pt x="72" y="13"/>
                    <a:pt x="57" y="4"/>
                    <a:pt x="50" y="0"/>
                  </a:cubicBezTo>
                  <a:cubicBezTo>
                    <a:pt x="41" y="18"/>
                    <a:pt x="56" y="21"/>
                    <a:pt x="46" y="25"/>
                  </a:cubicBezTo>
                  <a:cubicBezTo>
                    <a:pt x="36" y="29"/>
                    <a:pt x="30" y="35"/>
                    <a:pt x="17" y="46"/>
                  </a:cubicBezTo>
                  <a:cubicBezTo>
                    <a:pt x="4" y="57"/>
                    <a:pt x="34" y="74"/>
                    <a:pt x="0" y="93"/>
                  </a:cubicBezTo>
                  <a:cubicBezTo>
                    <a:pt x="1" y="95"/>
                    <a:pt x="1" y="98"/>
                    <a:pt x="2" y="100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4" y="97"/>
                    <a:pt x="375" y="93"/>
                    <a:pt x="378" y="89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8" name="Freeform 20"/>
            <p:cNvSpPr>
              <a:spLocks/>
            </p:cNvSpPr>
            <p:nvPr/>
          </p:nvSpPr>
          <p:spPr bwMode="auto">
            <a:xfrm>
              <a:off x="3515" y="3889"/>
              <a:ext cx="140" cy="93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26" y="13"/>
                </a:cxn>
                <a:cxn ang="0">
                  <a:pos x="14" y="19"/>
                </a:cxn>
                <a:cxn ang="0">
                  <a:pos x="4" y="22"/>
                </a:cxn>
                <a:cxn ang="0">
                  <a:pos x="5" y="31"/>
                </a:cxn>
                <a:cxn ang="0">
                  <a:pos x="14" y="36"/>
                </a:cxn>
                <a:cxn ang="0">
                  <a:pos x="21" y="36"/>
                </a:cxn>
                <a:cxn ang="0">
                  <a:pos x="35" y="28"/>
                </a:cxn>
                <a:cxn ang="0">
                  <a:pos x="45" y="21"/>
                </a:cxn>
                <a:cxn ang="0">
                  <a:pos x="51" y="9"/>
                </a:cxn>
                <a:cxn ang="0">
                  <a:pos x="54" y="3"/>
                </a:cxn>
              </a:cxnLst>
              <a:rect l="0" t="0" r="r" b="b"/>
              <a:pathLst>
                <a:path w="59" h="39">
                  <a:moveTo>
                    <a:pt x="54" y="3"/>
                  </a:moveTo>
                  <a:cubicBezTo>
                    <a:pt x="50" y="6"/>
                    <a:pt x="39" y="16"/>
                    <a:pt x="26" y="13"/>
                  </a:cubicBezTo>
                  <a:cubicBezTo>
                    <a:pt x="12" y="9"/>
                    <a:pt x="22" y="20"/>
                    <a:pt x="14" y="19"/>
                  </a:cubicBezTo>
                  <a:cubicBezTo>
                    <a:pt x="7" y="17"/>
                    <a:pt x="8" y="24"/>
                    <a:pt x="4" y="22"/>
                  </a:cubicBezTo>
                  <a:cubicBezTo>
                    <a:pt x="0" y="21"/>
                    <a:pt x="2" y="23"/>
                    <a:pt x="5" y="31"/>
                  </a:cubicBezTo>
                  <a:cubicBezTo>
                    <a:pt x="5" y="34"/>
                    <a:pt x="9" y="36"/>
                    <a:pt x="14" y="36"/>
                  </a:cubicBezTo>
                  <a:cubicBezTo>
                    <a:pt x="19" y="35"/>
                    <a:pt x="21" y="39"/>
                    <a:pt x="21" y="36"/>
                  </a:cubicBezTo>
                  <a:cubicBezTo>
                    <a:pt x="22" y="33"/>
                    <a:pt x="32" y="35"/>
                    <a:pt x="35" y="28"/>
                  </a:cubicBezTo>
                  <a:cubicBezTo>
                    <a:pt x="39" y="22"/>
                    <a:pt x="51" y="27"/>
                    <a:pt x="45" y="21"/>
                  </a:cubicBezTo>
                  <a:cubicBezTo>
                    <a:pt x="40" y="16"/>
                    <a:pt x="44" y="15"/>
                    <a:pt x="51" y="9"/>
                  </a:cubicBezTo>
                  <a:cubicBezTo>
                    <a:pt x="59" y="2"/>
                    <a:pt x="58" y="0"/>
                    <a:pt x="54" y="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49" name="Freeform 21"/>
            <p:cNvSpPr>
              <a:spLocks/>
            </p:cNvSpPr>
            <p:nvPr/>
          </p:nvSpPr>
          <p:spPr bwMode="auto">
            <a:xfrm>
              <a:off x="2461" y="3865"/>
              <a:ext cx="19" cy="2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8" h="9">
                  <a:moveTo>
                    <a:pt x="2" y="2"/>
                  </a:moveTo>
                  <a:cubicBezTo>
                    <a:pt x="0" y="3"/>
                    <a:pt x="4" y="9"/>
                    <a:pt x="6" y="8"/>
                  </a:cubicBezTo>
                  <a:cubicBezTo>
                    <a:pt x="8" y="6"/>
                    <a:pt x="4" y="0"/>
                    <a:pt x="2" y="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0" name="Freeform 22"/>
            <p:cNvSpPr>
              <a:spLocks/>
            </p:cNvSpPr>
            <p:nvPr/>
          </p:nvSpPr>
          <p:spPr bwMode="auto">
            <a:xfrm>
              <a:off x="1307" y="3772"/>
              <a:ext cx="884" cy="558"/>
            </a:xfrm>
            <a:custGeom>
              <a:avLst/>
              <a:gdLst/>
              <a:ahLst/>
              <a:cxnLst>
                <a:cxn ang="0">
                  <a:pos x="337" y="146"/>
                </a:cxn>
                <a:cxn ang="0">
                  <a:pos x="318" y="107"/>
                </a:cxn>
                <a:cxn ang="0">
                  <a:pos x="337" y="82"/>
                </a:cxn>
                <a:cxn ang="0">
                  <a:pos x="338" y="53"/>
                </a:cxn>
                <a:cxn ang="0">
                  <a:pos x="336" y="25"/>
                </a:cxn>
                <a:cxn ang="0">
                  <a:pos x="346" y="10"/>
                </a:cxn>
                <a:cxn ang="0">
                  <a:pos x="331" y="12"/>
                </a:cxn>
                <a:cxn ang="0">
                  <a:pos x="318" y="5"/>
                </a:cxn>
                <a:cxn ang="0">
                  <a:pos x="300" y="8"/>
                </a:cxn>
                <a:cxn ang="0">
                  <a:pos x="279" y="12"/>
                </a:cxn>
                <a:cxn ang="0">
                  <a:pos x="259" y="16"/>
                </a:cxn>
                <a:cxn ang="0">
                  <a:pos x="225" y="12"/>
                </a:cxn>
                <a:cxn ang="0">
                  <a:pos x="202" y="16"/>
                </a:cxn>
                <a:cxn ang="0">
                  <a:pos x="177" y="22"/>
                </a:cxn>
                <a:cxn ang="0">
                  <a:pos x="134" y="43"/>
                </a:cxn>
                <a:cxn ang="0">
                  <a:pos x="120" y="48"/>
                </a:cxn>
                <a:cxn ang="0">
                  <a:pos x="104" y="54"/>
                </a:cxn>
                <a:cxn ang="0">
                  <a:pos x="79" y="70"/>
                </a:cxn>
                <a:cxn ang="0">
                  <a:pos x="103" y="150"/>
                </a:cxn>
                <a:cxn ang="0">
                  <a:pos x="103" y="164"/>
                </a:cxn>
                <a:cxn ang="0">
                  <a:pos x="60" y="173"/>
                </a:cxn>
                <a:cxn ang="0">
                  <a:pos x="38" y="188"/>
                </a:cxn>
                <a:cxn ang="0">
                  <a:pos x="31" y="211"/>
                </a:cxn>
                <a:cxn ang="0">
                  <a:pos x="4" y="231"/>
                </a:cxn>
                <a:cxn ang="0">
                  <a:pos x="0" y="234"/>
                </a:cxn>
                <a:cxn ang="0">
                  <a:pos x="371" y="234"/>
                </a:cxn>
                <a:cxn ang="0">
                  <a:pos x="369" y="227"/>
                </a:cxn>
                <a:cxn ang="0">
                  <a:pos x="337" y="146"/>
                </a:cxn>
              </a:cxnLst>
              <a:rect l="0" t="0" r="r" b="b"/>
              <a:pathLst>
                <a:path w="371" h="234">
                  <a:moveTo>
                    <a:pt x="337" y="146"/>
                  </a:moveTo>
                  <a:cubicBezTo>
                    <a:pt x="334" y="135"/>
                    <a:pt x="317" y="117"/>
                    <a:pt x="318" y="107"/>
                  </a:cubicBezTo>
                  <a:cubicBezTo>
                    <a:pt x="319" y="97"/>
                    <a:pt x="337" y="88"/>
                    <a:pt x="337" y="82"/>
                  </a:cubicBezTo>
                  <a:cubicBezTo>
                    <a:pt x="336" y="66"/>
                    <a:pt x="345" y="77"/>
                    <a:pt x="338" y="53"/>
                  </a:cubicBezTo>
                  <a:cubicBezTo>
                    <a:pt x="333" y="38"/>
                    <a:pt x="342" y="29"/>
                    <a:pt x="336" y="25"/>
                  </a:cubicBezTo>
                  <a:cubicBezTo>
                    <a:pt x="330" y="21"/>
                    <a:pt x="344" y="18"/>
                    <a:pt x="346" y="10"/>
                  </a:cubicBezTo>
                  <a:cubicBezTo>
                    <a:pt x="342" y="10"/>
                    <a:pt x="336" y="8"/>
                    <a:pt x="331" y="12"/>
                  </a:cubicBezTo>
                  <a:cubicBezTo>
                    <a:pt x="324" y="16"/>
                    <a:pt x="327" y="9"/>
                    <a:pt x="318" y="5"/>
                  </a:cubicBezTo>
                  <a:cubicBezTo>
                    <a:pt x="309" y="0"/>
                    <a:pt x="313" y="14"/>
                    <a:pt x="300" y="8"/>
                  </a:cubicBezTo>
                  <a:cubicBezTo>
                    <a:pt x="287" y="2"/>
                    <a:pt x="292" y="9"/>
                    <a:pt x="279" y="12"/>
                  </a:cubicBezTo>
                  <a:cubicBezTo>
                    <a:pt x="266" y="15"/>
                    <a:pt x="267" y="24"/>
                    <a:pt x="259" y="16"/>
                  </a:cubicBezTo>
                  <a:cubicBezTo>
                    <a:pt x="254" y="10"/>
                    <a:pt x="237" y="8"/>
                    <a:pt x="225" y="12"/>
                  </a:cubicBezTo>
                  <a:cubicBezTo>
                    <a:pt x="213" y="17"/>
                    <a:pt x="206" y="9"/>
                    <a:pt x="202" y="16"/>
                  </a:cubicBezTo>
                  <a:cubicBezTo>
                    <a:pt x="198" y="23"/>
                    <a:pt x="194" y="20"/>
                    <a:pt x="177" y="22"/>
                  </a:cubicBezTo>
                  <a:cubicBezTo>
                    <a:pt x="159" y="23"/>
                    <a:pt x="138" y="31"/>
                    <a:pt x="134" y="43"/>
                  </a:cubicBezTo>
                  <a:cubicBezTo>
                    <a:pt x="130" y="56"/>
                    <a:pt x="125" y="41"/>
                    <a:pt x="120" y="48"/>
                  </a:cubicBezTo>
                  <a:cubicBezTo>
                    <a:pt x="114" y="54"/>
                    <a:pt x="112" y="44"/>
                    <a:pt x="104" y="54"/>
                  </a:cubicBezTo>
                  <a:cubicBezTo>
                    <a:pt x="99" y="62"/>
                    <a:pt x="89" y="73"/>
                    <a:pt x="79" y="70"/>
                  </a:cubicBezTo>
                  <a:cubicBezTo>
                    <a:pt x="100" y="80"/>
                    <a:pt x="86" y="143"/>
                    <a:pt x="103" y="150"/>
                  </a:cubicBezTo>
                  <a:cubicBezTo>
                    <a:pt x="112" y="153"/>
                    <a:pt x="104" y="156"/>
                    <a:pt x="103" y="164"/>
                  </a:cubicBezTo>
                  <a:cubicBezTo>
                    <a:pt x="102" y="172"/>
                    <a:pt x="69" y="161"/>
                    <a:pt x="60" y="173"/>
                  </a:cubicBezTo>
                  <a:cubicBezTo>
                    <a:pt x="50" y="186"/>
                    <a:pt x="30" y="174"/>
                    <a:pt x="38" y="188"/>
                  </a:cubicBezTo>
                  <a:cubicBezTo>
                    <a:pt x="45" y="202"/>
                    <a:pt x="51" y="204"/>
                    <a:pt x="31" y="211"/>
                  </a:cubicBezTo>
                  <a:cubicBezTo>
                    <a:pt x="11" y="219"/>
                    <a:pt x="11" y="218"/>
                    <a:pt x="4" y="231"/>
                  </a:cubicBezTo>
                  <a:cubicBezTo>
                    <a:pt x="4" y="232"/>
                    <a:pt x="2" y="233"/>
                    <a:pt x="0" y="234"/>
                  </a:cubicBezTo>
                  <a:cubicBezTo>
                    <a:pt x="371" y="234"/>
                    <a:pt x="371" y="234"/>
                    <a:pt x="371" y="234"/>
                  </a:cubicBezTo>
                  <a:cubicBezTo>
                    <a:pt x="370" y="232"/>
                    <a:pt x="370" y="229"/>
                    <a:pt x="369" y="227"/>
                  </a:cubicBezTo>
                  <a:cubicBezTo>
                    <a:pt x="361" y="142"/>
                    <a:pt x="345" y="172"/>
                    <a:pt x="337" y="14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1" name="Freeform 23"/>
            <p:cNvSpPr>
              <a:spLocks/>
            </p:cNvSpPr>
            <p:nvPr/>
          </p:nvSpPr>
          <p:spPr bwMode="auto">
            <a:xfrm>
              <a:off x="2063" y="3753"/>
              <a:ext cx="257" cy="561"/>
            </a:xfrm>
            <a:custGeom>
              <a:avLst/>
              <a:gdLst/>
              <a:ahLst/>
              <a:cxnLst>
                <a:cxn ang="0">
                  <a:pos x="91" y="130"/>
                </a:cxn>
                <a:cxn ang="0">
                  <a:pos x="82" y="126"/>
                </a:cxn>
                <a:cxn ang="0">
                  <a:pos x="64" y="112"/>
                </a:cxn>
                <a:cxn ang="0">
                  <a:pos x="90" y="72"/>
                </a:cxn>
                <a:cxn ang="0">
                  <a:pos x="81" y="54"/>
                </a:cxn>
                <a:cxn ang="0">
                  <a:pos x="77" y="34"/>
                </a:cxn>
                <a:cxn ang="0">
                  <a:pos x="90" y="14"/>
                </a:cxn>
                <a:cxn ang="0">
                  <a:pos x="72" y="24"/>
                </a:cxn>
                <a:cxn ang="0">
                  <a:pos x="63" y="6"/>
                </a:cxn>
                <a:cxn ang="0">
                  <a:pos x="33" y="17"/>
                </a:cxn>
                <a:cxn ang="0">
                  <a:pos x="29" y="18"/>
                </a:cxn>
                <a:cxn ang="0">
                  <a:pos x="19" y="33"/>
                </a:cxn>
                <a:cxn ang="0">
                  <a:pos x="21" y="61"/>
                </a:cxn>
                <a:cxn ang="0">
                  <a:pos x="20" y="90"/>
                </a:cxn>
                <a:cxn ang="0">
                  <a:pos x="1" y="115"/>
                </a:cxn>
                <a:cxn ang="0">
                  <a:pos x="20" y="154"/>
                </a:cxn>
                <a:cxn ang="0">
                  <a:pos x="52" y="235"/>
                </a:cxn>
                <a:cxn ang="0">
                  <a:pos x="69" y="188"/>
                </a:cxn>
                <a:cxn ang="0">
                  <a:pos x="98" y="167"/>
                </a:cxn>
                <a:cxn ang="0">
                  <a:pos x="102" y="142"/>
                </a:cxn>
                <a:cxn ang="0">
                  <a:pos x="91" y="130"/>
                </a:cxn>
              </a:cxnLst>
              <a:rect l="0" t="0" r="r" b="b"/>
              <a:pathLst>
                <a:path w="108" h="235">
                  <a:moveTo>
                    <a:pt x="91" y="130"/>
                  </a:moveTo>
                  <a:cubicBezTo>
                    <a:pt x="90" y="121"/>
                    <a:pt x="87" y="128"/>
                    <a:pt x="82" y="126"/>
                  </a:cubicBezTo>
                  <a:cubicBezTo>
                    <a:pt x="78" y="123"/>
                    <a:pt x="67" y="127"/>
                    <a:pt x="64" y="112"/>
                  </a:cubicBezTo>
                  <a:cubicBezTo>
                    <a:pt x="62" y="104"/>
                    <a:pt x="98" y="80"/>
                    <a:pt x="90" y="72"/>
                  </a:cubicBezTo>
                  <a:cubicBezTo>
                    <a:pt x="85" y="65"/>
                    <a:pt x="94" y="62"/>
                    <a:pt x="81" y="54"/>
                  </a:cubicBezTo>
                  <a:cubicBezTo>
                    <a:pt x="72" y="50"/>
                    <a:pt x="70" y="38"/>
                    <a:pt x="77" y="34"/>
                  </a:cubicBezTo>
                  <a:cubicBezTo>
                    <a:pt x="84" y="31"/>
                    <a:pt x="94" y="21"/>
                    <a:pt x="90" y="14"/>
                  </a:cubicBezTo>
                  <a:cubicBezTo>
                    <a:pt x="86" y="8"/>
                    <a:pt x="76" y="26"/>
                    <a:pt x="72" y="24"/>
                  </a:cubicBezTo>
                  <a:cubicBezTo>
                    <a:pt x="68" y="22"/>
                    <a:pt x="73" y="9"/>
                    <a:pt x="63" y="6"/>
                  </a:cubicBezTo>
                  <a:cubicBezTo>
                    <a:pt x="44" y="0"/>
                    <a:pt x="36" y="15"/>
                    <a:pt x="33" y="17"/>
                  </a:cubicBezTo>
                  <a:cubicBezTo>
                    <a:pt x="32" y="18"/>
                    <a:pt x="30" y="18"/>
                    <a:pt x="29" y="18"/>
                  </a:cubicBezTo>
                  <a:cubicBezTo>
                    <a:pt x="27" y="26"/>
                    <a:pt x="13" y="29"/>
                    <a:pt x="19" y="33"/>
                  </a:cubicBezTo>
                  <a:cubicBezTo>
                    <a:pt x="25" y="37"/>
                    <a:pt x="16" y="46"/>
                    <a:pt x="21" y="61"/>
                  </a:cubicBezTo>
                  <a:cubicBezTo>
                    <a:pt x="28" y="85"/>
                    <a:pt x="19" y="74"/>
                    <a:pt x="20" y="90"/>
                  </a:cubicBezTo>
                  <a:cubicBezTo>
                    <a:pt x="20" y="96"/>
                    <a:pt x="2" y="105"/>
                    <a:pt x="1" y="115"/>
                  </a:cubicBezTo>
                  <a:cubicBezTo>
                    <a:pt x="0" y="125"/>
                    <a:pt x="17" y="143"/>
                    <a:pt x="20" y="154"/>
                  </a:cubicBezTo>
                  <a:cubicBezTo>
                    <a:pt x="28" y="180"/>
                    <a:pt x="44" y="150"/>
                    <a:pt x="52" y="235"/>
                  </a:cubicBezTo>
                  <a:cubicBezTo>
                    <a:pt x="86" y="216"/>
                    <a:pt x="56" y="199"/>
                    <a:pt x="69" y="188"/>
                  </a:cubicBezTo>
                  <a:cubicBezTo>
                    <a:pt x="82" y="177"/>
                    <a:pt x="88" y="171"/>
                    <a:pt x="98" y="167"/>
                  </a:cubicBezTo>
                  <a:cubicBezTo>
                    <a:pt x="108" y="163"/>
                    <a:pt x="93" y="160"/>
                    <a:pt x="102" y="142"/>
                  </a:cubicBezTo>
                  <a:cubicBezTo>
                    <a:pt x="96" y="138"/>
                    <a:pt x="92" y="140"/>
                    <a:pt x="91" y="13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2" name="Freeform 24"/>
            <p:cNvSpPr>
              <a:spLocks/>
            </p:cNvSpPr>
            <p:nvPr/>
          </p:nvSpPr>
          <p:spPr bwMode="auto">
            <a:xfrm>
              <a:off x="3074" y="4199"/>
              <a:ext cx="591" cy="131"/>
            </a:xfrm>
            <a:custGeom>
              <a:avLst/>
              <a:gdLst/>
              <a:ahLst/>
              <a:cxnLst>
                <a:cxn ang="0">
                  <a:pos x="235" y="14"/>
                </a:cxn>
                <a:cxn ang="0">
                  <a:pos x="210" y="19"/>
                </a:cxn>
                <a:cxn ang="0">
                  <a:pos x="191" y="17"/>
                </a:cxn>
                <a:cxn ang="0">
                  <a:pos x="188" y="17"/>
                </a:cxn>
                <a:cxn ang="0">
                  <a:pos x="183" y="19"/>
                </a:cxn>
                <a:cxn ang="0">
                  <a:pos x="176" y="16"/>
                </a:cxn>
                <a:cxn ang="0">
                  <a:pos x="178" y="10"/>
                </a:cxn>
                <a:cxn ang="0">
                  <a:pos x="185" y="14"/>
                </a:cxn>
                <a:cxn ang="0">
                  <a:pos x="180" y="7"/>
                </a:cxn>
                <a:cxn ang="0">
                  <a:pos x="173" y="8"/>
                </a:cxn>
                <a:cxn ang="0">
                  <a:pos x="154" y="6"/>
                </a:cxn>
                <a:cxn ang="0">
                  <a:pos x="138" y="12"/>
                </a:cxn>
                <a:cxn ang="0">
                  <a:pos x="120" y="26"/>
                </a:cxn>
                <a:cxn ang="0">
                  <a:pos x="90" y="22"/>
                </a:cxn>
                <a:cxn ang="0">
                  <a:pos x="74" y="17"/>
                </a:cxn>
                <a:cxn ang="0">
                  <a:pos x="49" y="7"/>
                </a:cxn>
                <a:cxn ang="0">
                  <a:pos x="13" y="7"/>
                </a:cxn>
                <a:cxn ang="0">
                  <a:pos x="6" y="44"/>
                </a:cxn>
                <a:cxn ang="0">
                  <a:pos x="2" y="55"/>
                </a:cxn>
                <a:cxn ang="0">
                  <a:pos x="248" y="55"/>
                </a:cxn>
                <a:cxn ang="0">
                  <a:pos x="237" y="17"/>
                </a:cxn>
                <a:cxn ang="0">
                  <a:pos x="235" y="14"/>
                </a:cxn>
              </a:cxnLst>
              <a:rect l="0" t="0" r="r" b="b"/>
              <a:pathLst>
                <a:path w="248" h="55">
                  <a:moveTo>
                    <a:pt x="235" y="14"/>
                  </a:moveTo>
                  <a:cubicBezTo>
                    <a:pt x="211" y="21"/>
                    <a:pt x="214" y="23"/>
                    <a:pt x="210" y="19"/>
                  </a:cubicBezTo>
                  <a:cubicBezTo>
                    <a:pt x="205" y="14"/>
                    <a:pt x="201" y="27"/>
                    <a:pt x="191" y="17"/>
                  </a:cubicBezTo>
                  <a:cubicBezTo>
                    <a:pt x="188" y="14"/>
                    <a:pt x="187" y="15"/>
                    <a:pt x="188" y="17"/>
                  </a:cubicBezTo>
                  <a:cubicBezTo>
                    <a:pt x="189" y="20"/>
                    <a:pt x="185" y="23"/>
                    <a:pt x="183" y="19"/>
                  </a:cubicBezTo>
                  <a:cubicBezTo>
                    <a:pt x="181" y="15"/>
                    <a:pt x="178" y="19"/>
                    <a:pt x="176" y="16"/>
                  </a:cubicBezTo>
                  <a:cubicBezTo>
                    <a:pt x="174" y="14"/>
                    <a:pt x="178" y="13"/>
                    <a:pt x="178" y="10"/>
                  </a:cubicBezTo>
                  <a:cubicBezTo>
                    <a:pt x="179" y="7"/>
                    <a:pt x="184" y="15"/>
                    <a:pt x="185" y="14"/>
                  </a:cubicBezTo>
                  <a:cubicBezTo>
                    <a:pt x="187" y="14"/>
                    <a:pt x="183" y="10"/>
                    <a:pt x="180" y="7"/>
                  </a:cubicBezTo>
                  <a:cubicBezTo>
                    <a:pt x="178" y="4"/>
                    <a:pt x="177" y="6"/>
                    <a:pt x="173" y="8"/>
                  </a:cubicBezTo>
                  <a:cubicBezTo>
                    <a:pt x="168" y="13"/>
                    <a:pt x="163" y="0"/>
                    <a:pt x="154" y="6"/>
                  </a:cubicBezTo>
                  <a:cubicBezTo>
                    <a:pt x="144" y="11"/>
                    <a:pt x="143" y="5"/>
                    <a:pt x="138" y="12"/>
                  </a:cubicBezTo>
                  <a:cubicBezTo>
                    <a:pt x="134" y="17"/>
                    <a:pt x="137" y="8"/>
                    <a:pt x="120" y="26"/>
                  </a:cubicBezTo>
                  <a:cubicBezTo>
                    <a:pt x="110" y="37"/>
                    <a:pt x="97" y="21"/>
                    <a:pt x="90" y="22"/>
                  </a:cubicBezTo>
                  <a:cubicBezTo>
                    <a:pt x="83" y="23"/>
                    <a:pt x="82" y="15"/>
                    <a:pt x="74" y="17"/>
                  </a:cubicBezTo>
                  <a:cubicBezTo>
                    <a:pt x="66" y="19"/>
                    <a:pt x="80" y="14"/>
                    <a:pt x="49" y="7"/>
                  </a:cubicBezTo>
                  <a:cubicBezTo>
                    <a:pt x="22" y="2"/>
                    <a:pt x="16" y="9"/>
                    <a:pt x="13" y="7"/>
                  </a:cubicBezTo>
                  <a:cubicBezTo>
                    <a:pt x="0" y="20"/>
                    <a:pt x="14" y="29"/>
                    <a:pt x="6" y="44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48" y="55"/>
                    <a:pt x="248" y="55"/>
                    <a:pt x="248" y="55"/>
                  </a:cubicBezTo>
                  <a:cubicBezTo>
                    <a:pt x="244" y="42"/>
                    <a:pt x="241" y="29"/>
                    <a:pt x="237" y="17"/>
                  </a:cubicBezTo>
                  <a:cubicBezTo>
                    <a:pt x="236" y="17"/>
                    <a:pt x="236" y="16"/>
                    <a:pt x="235" y="1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3" name="Freeform 25"/>
            <p:cNvSpPr>
              <a:spLocks/>
            </p:cNvSpPr>
            <p:nvPr/>
          </p:nvSpPr>
          <p:spPr bwMode="auto">
            <a:xfrm>
              <a:off x="3717" y="3763"/>
              <a:ext cx="398" cy="393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48" y="8"/>
                </a:cxn>
                <a:cxn ang="0">
                  <a:pos x="128" y="7"/>
                </a:cxn>
                <a:cxn ang="0">
                  <a:pos x="88" y="22"/>
                </a:cxn>
                <a:cxn ang="0">
                  <a:pos x="68" y="15"/>
                </a:cxn>
                <a:cxn ang="0">
                  <a:pos x="45" y="23"/>
                </a:cxn>
                <a:cxn ang="0">
                  <a:pos x="37" y="22"/>
                </a:cxn>
                <a:cxn ang="0">
                  <a:pos x="26" y="17"/>
                </a:cxn>
                <a:cxn ang="0">
                  <a:pos x="24" y="31"/>
                </a:cxn>
                <a:cxn ang="0">
                  <a:pos x="27" y="37"/>
                </a:cxn>
                <a:cxn ang="0">
                  <a:pos x="19" y="37"/>
                </a:cxn>
                <a:cxn ang="0">
                  <a:pos x="14" y="50"/>
                </a:cxn>
                <a:cxn ang="0">
                  <a:pos x="8" y="47"/>
                </a:cxn>
                <a:cxn ang="0">
                  <a:pos x="5" y="62"/>
                </a:cxn>
                <a:cxn ang="0">
                  <a:pos x="8" y="88"/>
                </a:cxn>
                <a:cxn ang="0">
                  <a:pos x="15" y="88"/>
                </a:cxn>
                <a:cxn ang="0">
                  <a:pos x="18" y="87"/>
                </a:cxn>
                <a:cxn ang="0">
                  <a:pos x="18" y="93"/>
                </a:cxn>
                <a:cxn ang="0">
                  <a:pos x="25" y="103"/>
                </a:cxn>
                <a:cxn ang="0">
                  <a:pos x="16" y="113"/>
                </a:cxn>
                <a:cxn ang="0">
                  <a:pos x="19" y="115"/>
                </a:cxn>
                <a:cxn ang="0">
                  <a:pos x="12" y="115"/>
                </a:cxn>
                <a:cxn ang="0">
                  <a:pos x="9" y="119"/>
                </a:cxn>
                <a:cxn ang="0">
                  <a:pos x="11" y="123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2" y="137"/>
                </a:cxn>
                <a:cxn ang="0">
                  <a:pos x="2" y="146"/>
                </a:cxn>
                <a:cxn ang="0">
                  <a:pos x="1" y="150"/>
                </a:cxn>
                <a:cxn ang="0">
                  <a:pos x="8" y="152"/>
                </a:cxn>
                <a:cxn ang="0">
                  <a:pos x="12" y="157"/>
                </a:cxn>
                <a:cxn ang="0">
                  <a:pos x="30" y="164"/>
                </a:cxn>
                <a:cxn ang="0">
                  <a:pos x="56" y="145"/>
                </a:cxn>
                <a:cxn ang="0">
                  <a:pos x="79" y="130"/>
                </a:cxn>
                <a:cxn ang="0">
                  <a:pos x="111" y="110"/>
                </a:cxn>
                <a:cxn ang="0">
                  <a:pos x="133" y="96"/>
                </a:cxn>
                <a:cxn ang="0">
                  <a:pos x="139" y="84"/>
                </a:cxn>
                <a:cxn ang="0">
                  <a:pos x="139" y="83"/>
                </a:cxn>
                <a:cxn ang="0">
                  <a:pos x="139" y="81"/>
                </a:cxn>
                <a:cxn ang="0">
                  <a:pos x="138" y="71"/>
                </a:cxn>
                <a:cxn ang="0">
                  <a:pos x="142" y="50"/>
                </a:cxn>
                <a:cxn ang="0">
                  <a:pos x="140" y="33"/>
                </a:cxn>
                <a:cxn ang="0">
                  <a:pos x="153" y="24"/>
                </a:cxn>
                <a:cxn ang="0">
                  <a:pos x="166" y="8"/>
                </a:cxn>
                <a:cxn ang="0">
                  <a:pos x="166" y="4"/>
                </a:cxn>
                <a:cxn ang="0">
                  <a:pos x="163" y="1"/>
                </a:cxn>
              </a:cxnLst>
              <a:rect l="0" t="0" r="r" b="b"/>
              <a:pathLst>
                <a:path w="167" h="165">
                  <a:moveTo>
                    <a:pt x="163" y="1"/>
                  </a:moveTo>
                  <a:cubicBezTo>
                    <a:pt x="158" y="5"/>
                    <a:pt x="155" y="7"/>
                    <a:pt x="148" y="8"/>
                  </a:cubicBezTo>
                  <a:cubicBezTo>
                    <a:pt x="141" y="9"/>
                    <a:pt x="134" y="6"/>
                    <a:pt x="128" y="7"/>
                  </a:cubicBezTo>
                  <a:cubicBezTo>
                    <a:pt x="113" y="10"/>
                    <a:pt x="105" y="21"/>
                    <a:pt x="88" y="22"/>
                  </a:cubicBezTo>
                  <a:cubicBezTo>
                    <a:pt x="77" y="23"/>
                    <a:pt x="77" y="18"/>
                    <a:pt x="68" y="15"/>
                  </a:cubicBezTo>
                  <a:cubicBezTo>
                    <a:pt x="61" y="12"/>
                    <a:pt x="52" y="22"/>
                    <a:pt x="45" y="23"/>
                  </a:cubicBezTo>
                  <a:cubicBezTo>
                    <a:pt x="43" y="24"/>
                    <a:pt x="40" y="21"/>
                    <a:pt x="37" y="22"/>
                  </a:cubicBezTo>
                  <a:cubicBezTo>
                    <a:pt x="37" y="23"/>
                    <a:pt x="27" y="16"/>
                    <a:pt x="26" y="17"/>
                  </a:cubicBezTo>
                  <a:cubicBezTo>
                    <a:pt x="24" y="19"/>
                    <a:pt x="23" y="28"/>
                    <a:pt x="24" y="31"/>
                  </a:cubicBezTo>
                  <a:cubicBezTo>
                    <a:pt x="24" y="32"/>
                    <a:pt x="28" y="35"/>
                    <a:pt x="27" y="37"/>
                  </a:cubicBezTo>
                  <a:cubicBezTo>
                    <a:pt x="26" y="38"/>
                    <a:pt x="20" y="36"/>
                    <a:pt x="19" y="37"/>
                  </a:cubicBezTo>
                  <a:cubicBezTo>
                    <a:pt x="18" y="38"/>
                    <a:pt x="15" y="49"/>
                    <a:pt x="14" y="50"/>
                  </a:cubicBezTo>
                  <a:cubicBezTo>
                    <a:pt x="12" y="51"/>
                    <a:pt x="10" y="47"/>
                    <a:pt x="8" y="47"/>
                  </a:cubicBezTo>
                  <a:cubicBezTo>
                    <a:pt x="5" y="50"/>
                    <a:pt x="0" y="55"/>
                    <a:pt x="5" y="62"/>
                  </a:cubicBezTo>
                  <a:cubicBezTo>
                    <a:pt x="10" y="69"/>
                    <a:pt x="5" y="73"/>
                    <a:pt x="8" y="88"/>
                  </a:cubicBezTo>
                  <a:cubicBezTo>
                    <a:pt x="10" y="88"/>
                    <a:pt x="13" y="89"/>
                    <a:pt x="15" y="88"/>
                  </a:cubicBezTo>
                  <a:cubicBezTo>
                    <a:pt x="16" y="88"/>
                    <a:pt x="17" y="87"/>
                    <a:pt x="18" y="87"/>
                  </a:cubicBezTo>
                  <a:cubicBezTo>
                    <a:pt x="22" y="91"/>
                    <a:pt x="17" y="91"/>
                    <a:pt x="18" y="93"/>
                  </a:cubicBezTo>
                  <a:cubicBezTo>
                    <a:pt x="18" y="95"/>
                    <a:pt x="25" y="97"/>
                    <a:pt x="25" y="103"/>
                  </a:cubicBezTo>
                  <a:cubicBezTo>
                    <a:pt x="25" y="106"/>
                    <a:pt x="17" y="109"/>
                    <a:pt x="16" y="113"/>
                  </a:cubicBezTo>
                  <a:cubicBezTo>
                    <a:pt x="16" y="114"/>
                    <a:pt x="19" y="114"/>
                    <a:pt x="19" y="115"/>
                  </a:cubicBezTo>
                  <a:cubicBezTo>
                    <a:pt x="19" y="116"/>
                    <a:pt x="13" y="115"/>
                    <a:pt x="12" y="115"/>
                  </a:cubicBezTo>
                  <a:cubicBezTo>
                    <a:pt x="11" y="116"/>
                    <a:pt x="10" y="118"/>
                    <a:pt x="9" y="119"/>
                  </a:cubicBezTo>
                  <a:cubicBezTo>
                    <a:pt x="6" y="123"/>
                    <a:pt x="12" y="122"/>
                    <a:pt x="11" y="123"/>
                  </a:cubicBezTo>
                  <a:cubicBezTo>
                    <a:pt x="10" y="125"/>
                    <a:pt x="2" y="134"/>
                    <a:pt x="0" y="134"/>
                  </a:cubicBezTo>
                  <a:cubicBezTo>
                    <a:pt x="0" y="135"/>
                    <a:pt x="0" y="136"/>
                    <a:pt x="1" y="135"/>
                  </a:cubicBezTo>
                  <a:cubicBezTo>
                    <a:pt x="2" y="135"/>
                    <a:pt x="1" y="136"/>
                    <a:pt x="2" y="137"/>
                  </a:cubicBezTo>
                  <a:cubicBezTo>
                    <a:pt x="3" y="138"/>
                    <a:pt x="2" y="144"/>
                    <a:pt x="2" y="146"/>
                  </a:cubicBezTo>
                  <a:cubicBezTo>
                    <a:pt x="3" y="148"/>
                    <a:pt x="2" y="148"/>
                    <a:pt x="1" y="150"/>
                  </a:cubicBezTo>
                  <a:cubicBezTo>
                    <a:pt x="3" y="153"/>
                    <a:pt x="4" y="149"/>
                    <a:pt x="8" y="152"/>
                  </a:cubicBezTo>
                  <a:cubicBezTo>
                    <a:pt x="9" y="153"/>
                    <a:pt x="10" y="156"/>
                    <a:pt x="12" y="157"/>
                  </a:cubicBezTo>
                  <a:cubicBezTo>
                    <a:pt x="15" y="160"/>
                    <a:pt x="25" y="165"/>
                    <a:pt x="30" y="164"/>
                  </a:cubicBezTo>
                  <a:cubicBezTo>
                    <a:pt x="35" y="163"/>
                    <a:pt x="51" y="149"/>
                    <a:pt x="56" y="145"/>
                  </a:cubicBezTo>
                  <a:cubicBezTo>
                    <a:pt x="64" y="140"/>
                    <a:pt x="71" y="135"/>
                    <a:pt x="79" y="130"/>
                  </a:cubicBezTo>
                  <a:cubicBezTo>
                    <a:pt x="89" y="123"/>
                    <a:pt x="100" y="117"/>
                    <a:pt x="111" y="110"/>
                  </a:cubicBezTo>
                  <a:cubicBezTo>
                    <a:pt x="117" y="106"/>
                    <a:pt x="127" y="102"/>
                    <a:pt x="133" y="96"/>
                  </a:cubicBezTo>
                  <a:cubicBezTo>
                    <a:pt x="135" y="94"/>
                    <a:pt x="138" y="87"/>
                    <a:pt x="139" y="84"/>
                  </a:cubicBezTo>
                  <a:cubicBezTo>
                    <a:pt x="139" y="84"/>
                    <a:pt x="139" y="83"/>
                    <a:pt x="139" y="83"/>
                  </a:cubicBezTo>
                  <a:cubicBezTo>
                    <a:pt x="139" y="82"/>
                    <a:pt x="139" y="81"/>
                    <a:pt x="139" y="81"/>
                  </a:cubicBezTo>
                  <a:cubicBezTo>
                    <a:pt x="138" y="77"/>
                    <a:pt x="138" y="74"/>
                    <a:pt x="138" y="71"/>
                  </a:cubicBezTo>
                  <a:cubicBezTo>
                    <a:pt x="139" y="64"/>
                    <a:pt x="144" y="57"/>
                    <a:pt x="142" y="50"/>
                  </a:cubicBezTo>
                  <a:cubicBezTo>
                    <a:pt x="141" y="43"/>
                    <a:pt x="138" y="40"/>
                    <a:pt x="140" y="33"/>
                  </a:cubicBezTo>
                  <a:cubicBezTo>
                    <a:pt x="142" y="24"/>
                    <a:pt x="148" y="28"/>
                    <a:pt x="153" y="24"/>
                  </a:cubicBezTo>
                  <a:cubicBezTo>
                    <a:pt x="157" y="23"/>
                    <a:pt x="164" y="14"/>
                    <a:pt x="166" y="8"/>
                  </a:cubicBezTo>
                  <a:cubicBezTo>
                    <a:pt x="167" y="6"/>
                    <a:pt x="167" y="5"/>
                    <a:pt x="166" y="4"/>
                  </a:cubicBezTo>
                  <a:cubicBezTo>
                    <a:pt x="165" y="2"/>
                    <a:pt x="164" y="0"/>
                    <a:pt x="163" y="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4" name="Freeform 26"/>
            <p:cNvSpPr>
              <a:spLocks/>
            </p:cNvSpPr>
            <p:nvPr/>
          </p:nvSpPr>
          <p:spPr bwMode="auto">
            <a:xfrm>
              <a:off x="3686" y="3970"/>
              <a:ext cx="91" cy="129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1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19"/>
                </a:cxn>
                <a:cxn ang="0">
                  <a:pos x="9" y="33"/>
                </a:cxn>
                <a:cxn ang="0">
                  <a:pos x="0" y="52"/>
                </a:cxn>
                <a:cxn ang="0">
                  <a:pos x="10" y="52"/>
                </a:cxn>
                <a:cxn ang="0">
                  <a:pos x="12" y="46"/>
                </a:cxn>
                <a:cxn ang="0">
                  <a:pos x="13" y="47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5" y="28"/>
                </a:cxn>
                <a:cxn ang="0">
                  <a:pos x="32" y="28"/>
                </a:cxn>
                <a:cxn ang="0">
                  <a:pos x="29" y="26"/>
                </a:cxn>
                <a:cxn ang="0">
                  <a:pos x="38" y="16"/>
                </a:cxn>
                <a:cxn ang="0">
                  <a:pos x="31" y="6"/>
                </a:cxn>
              </a:cxnLst>
              <a:rect l="0" t="0" r="r" b="b"/>
              <a:pathLst>
                <a:path w="38" h="54">
                  <a:moveTo>
                    <a:pt x="31" y="6"/>
                  </a:moveTo>
                  <a:cubicBezTo>
                    <a:pt x="30" y="4"/>
                    <a:pt x="35" y="4"/>
                    <a:pt x="31" y="0"/>
                  </a:cubicBezTo>
                  <a:cubicBezTo>
                    <a:pt x="30" y="0"/>
                    <a:pt x="29" y="1"/>
                    <a:pt x="28" y="1"/>
                  </a:cubicBezTo>
                  <a:cubicBezTo>
                    <a:pt x="26" y="2"/>
                    <a:pt x="23" y="1"/>
                    <a:pt x="21" y="1"/>
                  </a:cubicBezTo>
                  <a:cubicBezTo>
                    <a:pt x="24" y="12"/>
                    <a:pt x="11" y="7"/>
                    <a:pt x="13" y="19"/>
                  </a:cubicBezTo>
                  <a:cubicBezTo>
                    <a:pt x="15" y="30"/>
                    <a:pt x="11" y="20"/>
                    <a:pt x="9" y="33"/>
                  </a:cubicBezTo>
                  <a:cubicBezTo>
                    <a:pt x="7" y="46"/>
                    <a:pt x="5" y="40"/>
                    <a:pt x="0" y="52"/>
                  </a:cubicBezTo>
                  <a:cubicBezTo>
                    <a:pt x="3" y="52"/>
                    <a:pt x="8" y="54"/>
                    <a:pt x="10" y="52"/>
                  </a:cubicBezTo>
                  <a:cubicBezTo>
                    <a:pt x="11" y="51"/>
                    <a:pt x="11" y="46"/>
                    <a:pt x="12" y="46"/>
                  </a:cubicBezTo>
                  <a:cubicBezTo>
                    <a:pt x="12" y="46"/>
                    <a:pt x="12" y="47"/>
                    <a:pt x="13" y="47"/>
                  </a:cubicBezTo>
                  <a:cubicBezTo>
                    <a:pt x="15" y="47"/>
                    <a:pt x="23" y="38"/>
                    <a:pt x="24" y="36"/>
                  </a:cubicBezTo>
                  <a:cubicBezTo>
                    <a:pt x="25" y="35"/>
                    <a:pt x="19" y="36"/>
                    <a:pt x="22" y="32"/>
                  </a:cubicBezTo>
                  <a:cubicBezTo>
                    <a:pt x="23" y="31"/>
                    <a:pt x="24" y="29"/>
                    <a:pt x="25" y="28"/>
                  </a:cubicBezTo>
                  <a:cubicBezTo>
                    <a:pt x="26" y="28"/>
                    <a:pt x="32" y="29"/>
                    <a:pt x="32" y="28"/>
                  </a:cubicBezTo>
                  <a:cubicBezTo>
                    <a:pt x="32" y="27"/>
                    <a:pt x="29" y="27"/>
                    <a:pt x="29" y="26"/>
                  </a:cubicBezTo>
                  <a:cubicBezTo>
                    <a:pt x="30" y="22"/>
                    <a:pt x="38" y="19"/>
                    <a:pt x="38" y="16"/>
                  </a:cubicBezTo>
                  <a:cubicBezTo>
                    <a:pt x="38" y="10"/>
                    <a:pt x="31" y="8"/>
                    <a:pt x="31" y="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5" name="Freeform 27"/>
            <p:cNvSpPr>
              <a:spLocks/>
            </p:cNvSpPr>
            <p:nvPr/>
          </p:nvSpPr>
          <p:spPr bwMode="auto">
            <a:xfrm>
              <a:off x="3689" y="4073"/>
              <a:ext cx="248" cy="257"/>
            </a:xfrm>
            <a:custGeom>
              <a:avLst/>
              <a:gdLst/>
              <a:ahLst/>
              <a:cxnLst>
                <a:cxn ang="0">
                  <a:pos x="71" y="93"/>
                </a:cxn>
                <a:cxn ang="0">
                  <a:pos x="46" y="61"/>
                </a:cxn>
                <a:cxn ang="0">
                  <a:pos x="59" y="56"/>
                </a:cxn>
                <a:cxn ang="0">
                  <a:pos x="101" y="40"/>
                </a:cxn>
                <a:cxn ang="0">
                  <a:pos x="103" y="37"/>
                </a:cxn>
                <a:cxn ang="0">
                  <a:pos x="97" y="35"/>
                </a:cxn>
                <a:cxn ang="0">
                  <a:pos x="95" y="29"/>
                </a:cxn>
                <a:cxn ang="0">
                  <a:pos x="98" y="28"/>
                </a:cxn>
                <a:cxn ang="0">
                  <a:pos x="97" y="27"/>
                </a:cxn>
                <a:cxn ang="0">
                  <a:pos x="91" y="0"/>
                </a:cxn>
                <a:cxn ang="0">
                  <a:pos x="68" y="15"/>
                </a:cxn>
                <a:cxn ang="0">
                  <a:pos x="42" y="34"/>
                </a:cxn>
                <a:cxn ang="0">
                  <a:pos x="24" y="27"/>
                </a:cxn>
                <a:cxn ang="0">
                  <a:pos x="20" y="22"/>
                </a:cxn>
                <a:cxn ang="0">
                  <a:pos x="13" y="20"/>
                </a:cxn>
                <a:cxn ang="0">
                  <a:pos x="11" y="31"/>
                </a:cxn>
                <a:cxn ang="0">
                  <a:pos x="10" y="32"/>
                </a:cxn>
                <a:cxn ang="0">
                  <a:pos x="9" y="59"/>
                </a:cxn>
                <a:cxn ang="0">
                  <a:pos x="8" y="72"/>
                </a:cxn>
                <a:cxn ang="0">
                  <a:pos x="1" y="104"/>
                </a:cxn>
                <a:cxn ang="0">
                  <a:pos x="0" y="108"/>
                </a:cxn>
                <a:cxn ang="0">
                  <a:pos x="59" y="108"/>
                </a:cxn>
                <a:cxn ang="0">
                  <a:pos x="63" y="98"/>
                </a:cxn>
                <a:cxn ang="0">
                  <a:pos x="71" y="93"/>
                </a:cxn>
              </a:cxnLst>
              <a:rect l="0" t="0" r="r" b="b"/>
              <a:pathLst>
                <a:path w="104" h="108">
                  <a:moveTo>
                    <a:pt x="71" y="93"/>
                  </a:moveTo>
                  <a:cubicBezTo>
                    <a:pt x="71" y="89"/>
                    <a:pt x="46" y="63"/>
                    <a:pt x="46" y="61"/>
                  </a:cubicBezTo>
                  <a:cubicBezTo>
                    <a:pt x="46" y="60"/>
                    <a:pt x="58" y="57"/>
                    <a:pt x="59" y="56"/>
                  </a:cubicBezTo>
                  <a:cubicBezTo>
                    <a:pt x="67" y="54"/>
                    <a:pt x="94" y="48"/>
                    <a:pt x="101" y="40"/>
                  </a:cubicBezTo>
                  <a:cubicBezTo>
                    <a:pt x="102" y="39"/>
                    <a:pt x="103" y="38"/>
                    <a:pt x="103" y="37"/>
                  </a:cubicBezTo>
                  <a:cubicBezTo>
                    <a:pt x="104" y="31"/>
                    <a:pt x="99" y="35"/>
                    <a:pt x="97" y="35"/>
                  </a:cubicBezTo>
                  <a:cubicBezTo>
                    <a:pt x="97" y="35"/>
                    <a:pt x="95" y="29"/>
                    <a:pt x="95" y="29"/>
                  </a:cubicBezTo>
                  <a:cubicBezTo>
                    <a:pt x="96" y="28"/>
                    <a:pt x="97" y="29"/>
                    <a:pt x="98" y="28"/>
                  </a:cubicBezTo>
                  <a:cubicBezTo>
                    <a:pt x="98" y="28"/>
                    <a:pt x="97" y="27"/>
                    <a:pt x="97" y="27"/>
                  </a:cubicBezTo>
                  <a:cubicBezTo>
                    <a:pt x="95" y="18"/>
                    <a:pt x="93" y="9"/>
                    <a:pt x="91" y="0"/>
                  </a:cubicBezTo>
                  <a:cubicBezTo>
                    <a:pt x="83" y="5"/>
                    <a:pt x="76" y="10"/>
                    <a:pt x="68" y="15"/>
                  </a:cubicBezTo>
                  <a:cubicBezTo>
                    <a:pt x="63" y="19"/>
                    <a:pt x="47" y="33"/>
                    <a:pt x="42" y="34"/>
                  </a:cubicBezTo>
                  <a:cubicBezTo>
                    <a:pt x="37" y="35"/>
                    <a:pt x="27" y="30"/>
                    <a:pt x="24" y="27"/>
                  </a:cubicBezTo>
                  <a:cubicBezTo>
                    <a:pt x="22" y="26"/>
                    <a:pt x="21" y="23"/>
                    <a:pt x="20" y="22"/>
                  </a:cubicBezTo>
                  <a:cubicBezTo>
                    <a:pt x="16" y="19"/>
                    <a:pt x="15" y="23"/>
                    <a:pt x="13" y="20"/>
                  </a:cubicBezTo>
                  <a:cubicBezTo>
                    <a:pt x="11" y="21"/>
                    <a:pt x="11" y="27"/>
                    <a:pt x="11" y="31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8"/>
                    <a:pt x="12" y="51"/>
                    <a:pt x="9" y="59"/>
                  </a:cubicBezTo>
                  <a:cubicBezTo>
                    <a:pt x="8" y="64"/>
                    <a:pt x="8" y="67"/>
                    <a:pt x="8" y="72"/>
                  </a:cubicBezTo>
                  <a:cubicBezTo>
                    <a:pt x="9" y="77"/>
                    <a:pt x="0" y="93"/>
                    <a:pt x="1" y="104"/>
                  </a:cubicBezTo>
                  <a:cubicBezTo>
                    <a:pt x="1" y="105"/>
                    <a:pt x="1" y="106"/>
                    <a:pt x="0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1" y="105"/>
                    <a:pt x="61" y="101"/>
                    <a:pt x="63" y="98"/>
                  </a:cubicBezTo>
                  <a:cubicBezTo>
                    <a:pt x="64" y="97"/>
                    <a:pt x="71" y="94"/>
                    <a:pt x="71" y="9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6" name="Freeform 28"/>
            <p:cNvSpPr>
              <a:spLocks/>
            </p:cNvSpPr>
            <p:nvPr/>
          </p:nvSpPr>
          <p:spPr bwMode="auto">
            <a:xfrm>
              <a:off x="1028" y="3868"/>
              <a:ext cx="546" cy="462"/>
            </a:xfrm>
            <a:custGeom>
              <a:avLst/>
              <a:gdLst/>
              <a:ahLst/>
              <a:cxnLst>
                <a:cxn ang="0">
                  <a:pos x="148" y="171"/>
                </a:cxn>
                <a:cxn ang="0">
                  <a:pos x="155" y="148"/>
                </a:cxn>
                <a:cxn ang="0">
                  <a:pos x="177" y="133"/>
                </a:cxn>
                <a:cxn ang="0">
                  <a:pos x="220" y="124"/>
                </a:cxn>
                <a:cxn ang="0">
                  <a:pos x="220" y="110"/>
                </a:cxn>
                <a:cxn ang="0">
                  <a:pos x="196" y="30"/>
                </a:cxn>
                <a:cxn ang="0">
                  <a:pos x="178" y="22"/>
                </a:cxn>
                <a:cxn ang="0">
                  <a:pos x="163" y="25"/>
                </a:cxn>
                <a:cxn ang="0">
                  <a:pos x="131" y="25"/>
                </a:cxn>
                <a:cxn ang="0">
                  <a:pos x="113" y="5"/>
                </a:cxn>
                <a:cxn ang="0">
                  <a:pos x="63" y="78"/>
                </a:cxn>
                <a:cxn ang="0">
                  <a:pos x="28" y="106"/>
                </a:cxn>
                <a:cxn ang="0">
                  <a:pos x="15" y="135"/>
                </a:cxn>
                <a:cxn ang="0">
                  <a:pos x="11" y="194"/>
                </a:cxn>
                <a:cxn ang="0">
                  <a:pos x="117" y="194"/>
                </a:cxn>
                <a:cxn ang="0">
                  <a:pos x="121" y="191"/>
                </a:cxn>
                <a:cxn ang="0">
                  <a:pos x="148" y="171"/>
                </a:cxn>
              </a:cxnLst>
              <a:rect l="0" t="0" r="r" b="b"/>
              <a:pathLst>
                <a:path w="229" h="194">
                  <a:moveTo>
                    <a:pt x="148" y="171"/>
                  </a:moveTo>
                  <a:cubicBezTo>
                    <a:pt x="168" y="164"/>
                    <a:pt x="162" y="162"/>
                    <a:pt x="155" y="148"/>
                  </a:cubicBezTo>
                  <a:cubicBezTo>
                    <a:pt x="147" y="134"/>
                    <a:pt x="167" y="146"/>
                    <a:pt x="177" y="133"/>
                  </a:cubicBezTo>
                  <a:cubicBezTo>
                    <a:pt x="186" y="121"/>
                    <a:pt x="219" y="132"/>
                    <a:pt x="220" y="124"/>
                  </a:cubicBezTo>
                  <a:cubicBezTo>
                    <a:pt x="221" y="116"/>
                    <a:pt x="229" y="113"/>
                    <a:pt x="220" y="110"/>
                  </a:cubicBezTo>
                  <a:cubicBezTo>
                    <a:pt x="203" y="103"/>
                    <a:pt x="217" y="40"/>
                    <a:pt x="196" y="30"/>
                  </a:cubicBezTo>
                  <a:cubicBezTo>
                    <a:pt x="194" y="29"/>
                    <a:pt x="179" y="32"/>
                    <a:pt x="178" y="22"/>
                  </a:cubicBezTo>
                  <a:cubicBezTo>
                    <a:pt x="176" y="13"/>
                    <a:pt x="175" y="30"/>
                    <a:pt x="163" y="25"/>
                  </a:cubicBezTo>
                  <a:cubicBezTo>
                    <a:pt x="155" y="20"/>
                    <a:pt x="151" y="34"/>
                    <a:pt x="131" y="25"/>
                  </a:cubicBezTo>
                  <a:cubicBezTo>
                    <a:pt x="110" y="14"/>
                    <a:pt x="127" y="0"/>
                    <a:pt x="113" y="5"/>
                  </a:cubicBezTo>
                  <a:cubicBezTo>
                    <a:pt x="94" y="11"/>
                    <a:pt x="100" y="64"/>
                    <a:pt x="63" y="78"/>
                  </a:cubicBezTo>
                  <a:cubicBezTo>
                    <a:pt x="27" y="92"/>
                    <a:pt x="42" y="93"/>
                    <a:pt x="28" y="106"/>
                  </a:cubicBezTo>
                  <a:cubicBezTo>
                    <a:pt x="13" y="119"/>
                    <a:pt x="29" y="116"/>
                    <a:pt x="15" y="135"/>
                  </a:cubicBezTo>
                  <a:cubicBezTo>
                    <a:pt x="0" y="156"/>
                    <a:pt x="13" y="178"/>
                    <a:pt x="11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9" y="193"/>
                    <a:pt x="121" y="192"/>
                    <a:pt x="121" y="191"/>
                  </a:cubicBezTo>
                  <a:cubicBezTo>
                    <a:pt x="128" y="178"/>
                    <a:pt x="128" y="179"/>
                    <a:pt x="148" y="17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7" name="Freeform 29"/>
            <p:cNvSpPr>
              <a:spLocks/>
            </p:cNvSpPr>
            <p:nvPr/>
          </p:nvSpPr>
          <p:spPr bwMode="auto">
            <a:xfrm>
              <a:off x="3188" y="2840"/>
              <a:ext cx="212" cy="265"/>
            </a:xfrm>
            <a:custGeom>
              <a:avLst/>
              <a:gdLst/>
              <a:ahLst/>
              <a:cxnLst>
                <a:cxn ang="0">
                  <a:pos x="83" y="75"/>
                </a:cxn>
                <a:cxn ang="0">
                  <a:pos x="78" y="60"/>
                </a:cxn>
                <a:cxn ang="0">
                  <a:pos x="70" y="44"/>
                </a:cxn>
                <a:cxn ang="0">
                  <a:pos x="63" y="32"/>
                </a:cxn>
                <a:cxn ang="0">
                  <a:pos x="61" y="21"/>
                </a:cxn>
                <a:cxn ang="0">
                  <a:pos x="48" y="14"/>
                </a:cxn>
                <a:cxn ang="0">
                  <a:pos x="21" y="4"/>
                </a:cxn>
                <a:cxn ang="0">
                  <a:pos x="0" y="12"/>
                </a:cxn>
                <a:cxn ang="0">
                  <a:pos x="23" y="39"/>
                </a:cxn>
                <a:cxn ang="0">
                  <a:pos x="35" y="58"/>
                </a:cxn>
                <a:cxn ang="0">
                  <a:pos x="37" y="95"/>
                </a:cxn>
                <a:cxn ang="0">
                  <a:pos x="39" y="111"/>
                </a:cxn>
                <a:cxn ang="0">
                  <a:pos x="47" y="105"/>
                </a:cxn>
                <a:cxn ang="0">
                  <a:pos x="58" y="81"/>
                </a:cxn>
                <a:cxn ang="0">
                  <a:pos x="65" y="75"/>
                </a:cxn>
                <a:cxn ang="0">
                  <a:pos x="79" y="78"/>
                </a:cxn>
                <a:cxn ang="0">
                  <a:pos x="83" y="75"/>
                </a:cxn>
              </a:cxnLst>
              <a:rect l="0" t="0" r="r" b="b"/>
              <a:pathLst>
                <a:path w="89" h="111">
                  <a:moveTo>
                    <a:pt x="83" y="75"/>
                  </a:moveTo>
                  <a:cubicBezTo>
                    <a:pt x="78" y="70"/>
                    <a:pt x="86" y="65"/>
                    <a:pt x="78" y="60"/>
                  </a:cubicBezTo>
                  <a:cubicBezTo>
                    <a:pt x="69" y="55"/>
                    <a:pt x="75" y="43"/>
                    <a:pt x="70" y="44"/>
                  </a:cubicBezTo>
                  <a:cubicBezTo>
                    <a:pt x="65" y="45"/>
                    <a:pt x="60" y="38"/>
                    <a:pt x="63" y="32"/>
                  </a:cubicBezTo>
                  <a:cubicBezTo>
                    <a:pt x="66" y="26"/>
                    <a:pt x="66" y="19"/>
                    <a:pt x="61" y="21"/>
                  </a:cubicBezTo>
                  <a:cubicBezTo>
                    <a:pt x="56" y="23"/>
                    <a:pt x="55" y="13"/>
                    <a:pt x="48" y="14"/>
                  </a:cubicBezTo>
                  <a:cubicBezTo>
                    <a:pt x="41" y="16"/>
                    <a:pt x="27" y="0"/>
                    <a:pt x="21" y="4"/>
                  </a:cubicBezTo>
                  <a:cubicBezTo>
                    <a:pt x="16" y="8"/>
                    <a:pt x="4" y="4"/>
                    <a:pt x="0" y="12"/>
                  </a:cubicBezTo>
                  <a:cubicBezTo>
                    <a:pt x="13" y="7"/>
                    <a:pt x="16" y="36"/>
                    <a:pt x="23" y="39"/>
                  </a:cubicBezTo>
                  <a:cubicBezTo>
                    <a:pt x="26" y="42"/>
                    <a:pt x="20" y="41"/>
                    <a:pt x="35" y="58"/>
                  </a:cubicBezTo>
                  <a:cubicBezTo>
                    <a:pt x="47" y="70"/>
                    <a:pt x="34" y="84"/>
                    <a:pt x="37" y="95"/>
                  </a:cubicBezTo>
                  <a:cubicBezTo>
                    <a:pt x="40" y="107"/>
                    <a:pt x="34" y="105"/>
                    <a:pt x="39" y="111"/>
                  </a:cubicBezTo>
                  <a:cubicBezTo>
                    <a:pt x="42" y="108"/>
                    <a:pt x="48" y="111"/>
                    <a:pt x="47" y="105"/>
                  </a:cubicBezTo>
                  <a:cubicBezTo>
                    <a:pt x="46" y="99"/>
                    <a:pt x="64" y="90"/>
                    <a:pt x="58" y="81"/>
                  </a:cubicBezTo>
                  <a:cubicBezTo>
                    <a:pt x="54" y="77"/>
                    <a:pt x="60" y="70"/>
                    <a:pt x="65" y="75"/>
                  </a:cubicBezTo>
                  <a:cubicBezTo>
                    <a:pt x="69" y="80"/>
                    <a:pt x="75" y="75"/>
                    <a:pt x="79" y="78"/>
                  </a:cubicBezTo>
                  <a:cubicBezTo>
                    <a:pt x="84" y="80"/>
                    <a:pt x="89" y="79"/>
                    <a:pt x="83" y="7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8" name="Freeform 30"/>
            <p:cNvSpPr>
              <a:spLocks/>
            </p:cNvSpPr>
            <p:nvPr/>
          </p:nvSpPr>
          <p:spPr bwMode="auto">
            <a:xfrm>
              <a:off x="2814" y="2857"/>
              <a:ext cx="558" cy="410"/>
            </a:xfrm>
            <a:custGeom>
              <a:avLst/>
              <a:gdLst/>
              <a:ahLst/>
              <a:cxnLst>
                <a:cxn ang="0">
                  <a:pos x="219" y="106"/>
                </a:cxn>
                <a:cxn ang="0">
                  <a:pos x="210" y="111"/>
                </a:cxn>
                <a:cxn ang="0">
                  <a:pos x="196" y="104"/>
                </a:cxn>
                <a:cxn ang="0">
                  <a:pos x="194" y="88"/>
                </a:cxn>
                <a:cxn ang="0">
                  <a:pos x="192" y="51"/>
                </a:cxn>
                <a:cxn ang="0">
                  <a:pos x="180" y="32"/>
                </a:cxn>
                <a:cxn ang="0">
                  <a:pos x="157" y="5"/>
                </a:cxn>
                <a:cxn ang="0">
                  <a:pos x="136" y="16"/>
                </a:cxn>
                <a:cxn ang="0">
                  <a:pos x="119" y="23"/>
                </a:cxn>
                <a:cxn ang="0">
                  <a:pos x="103" y="16"/>
                </a:cxn>
                <a:cxn ang="0">
                  <a:pos x="84" y="15"/>
                </a:cxn>
                <a:cxn ang="0">
                  <a:pos x="70" y="12"/>
                </a:cxn>
                <a:cxn ang="0">
                  <a:pos x="65" y="15"/>
                </a:cxn>
                <a:cxn ang="0">
                  <a:pos x="48" y="25"/>
                </a:cxn>
                <a:cxn ang="0">
                  <a:pos x="39" y="41"/>
                </a:cxn>
                <a:cxn ang="0">
                  <a:pos x="33" y="54"/>
                </a:cxn>
                <a:cxn ang="0">
                  <a:pos x="19" y="76"/>
                </a:cxn>
                <a:cxn ang="0">
                  <a:pos x="13" y="75"/>
                </a:cxn>
                <a:cxn ang="0">
                  <a:pos x="11" y="78"/>
                </a:cxn>
                <a:cxn ang="0">
                  <a:pos x="0" y="80"/>
                </a:cxn>
                <a:cxn ang="0">
                  <a:pos x="13" y="97"/>
                </a:cxn>
                <a:cxn ang="0">
                  <a:pos x="30" y="117"/>
                </a:cxn>
                <a:cxn ang="0">
                  <a:pos x="44" y="135"/>
                </a:cxn>
                <a:cxn ang="0">
                  <a:pos x="55" y="130"/>
                </a:cxn>
                <a:cxn ang="0">
                  <a:pos x="60" y="146"/>
                </a:cxn>
                <a:cxn ang="0">
                  <a:pos x="64" y="160"/>
                </a:cxn>
                <a:cxn ang="0">
                  <a:pos x="86" y="162"/>
                </a:cxn>
                <a:cxn ang="0">
                  <a:pos x="109" y="162"/>
                </a:cxn>
                <a:cxn ang="0">
                  <a:pos x="138" y="162"/>
                </a:cxn>
                <a:cxn ang="0">
                  <a:pos x="174" y="152"/>
                </a:cxn>
                <a:cxn ang="0">
                  <a:pos x="191" y="158"/>
                </a:cxn>
                <a:cxn ang="0">
                  <a:pos x="205" y="163"/>
                </a:cxn>
                <a:cxn ang="0">
                  <a:pos x="226" y="126"/>
                </a:cxn>
                <a:cxn ang="0">
                  <a:pos x="234" y="111"/>
                </a:cxn>
                <a:cxn ang="0">
                  <a:pos x="219" y="106"/>
                </a:cxn>
              </a:cxnLst>
              <a:rect l="0" t="0" r="r" b="b"/>
              <a:pathLst>
                <a:path w="234" h="172">
                  <a:moveTo>
                    <a:pt x="219" y="106"/>
                  </a:moveTo>
                  <a:cubicBezTo>
                    <a:pt x="214" y="111"/>
                    <a:pt x="211" y="107"/>
                    <a:pt x="210" y="111"/>
                  </a:cubicBezTo>
                  <a:cubicBezTo>
                    <a:pt x="208" y="114"/>
                    <a:pt x="203" y="113"/>
                    <a:pt x="196" y="104"/>
                  </a:cubicBezTo>
                  <a:cubicBezTo>
                    <a:pt x="191" y="98"/>
                    <a:pt x="197" y="100"/>
                    <a:pt x="194" y="88"/>
                  </a:cubicBezTo>
                  <a:cubicBezTo>
                    <a:pt x="191" y="77"/>
                    <a:pt x="204" y="63"/>
                    <a:pt x="192" y="51"/>
                  </a:cubicBezTo>
                  <a:cubicBezTo>
                    <a:pt x="177" y="34"/>
                    <a:pt x="183" y="35"/>
                    <a:pt x="180" y="32"/>
                  </a:cubicBezTo>
                  <a:cubicBezTo>
                    <a:pt x="173" y="29"/>
                    <a:pt x="170" y="0"/>
                    <a:pt x="157" y="5"/>
                  </a:cubicBezTo>
                  <a:cubicBezTo>
                    <a:pt x="145" y="6"/>
                    <a:pt x="151" y="14"/>
                    <a:pt x="136" y="16"/>
                  </a:cubicBezTo>
                  <a:cubicBezTo>
                    <a:pt x="122" y="17"/>
                    <a:pt x="124" y="17"/>
                    <a:pt x="119" y="23"/>
                  </a:cubicBezTo>
                  <a:cubicBezTo>
                    <a:pt x="113" y="29"/>
                    <a:pt x="111" y="13"/>
                    <a:pt x="103" y="16"/>
                  </a:cubicBezTo>
                  <a:cubicBezTo>
                    <a:pt x="95" y="18"/>
                    <a:pt x="97" y="14"/>
                    <a:pt x="84" y="15"/>
                  </a:cubicBezTo>
                  <a:cubicBezTo>
                    <a:pt x="75" y="15"/>
                    <a:pt x="74" y="7"/>
                    <a:pt x="70" y="12"/>
                  </a:cubicBezTo>
                  <a:cubicBezTo>
                    <a:pt x="67" y="17"/>
                    <a:pt x="68" y="12"/>
                    <a:pt x="65" y="15"/>
                  </a:cubicBezTo>
                  <a:cubicBezTo>
                    <a:pt x="55" y="28"/>
                    <a:pt x="54" y="17"/>
                    <a:pt x="48" y="25"/>
                  </a:cubicBezTo>
                  <a:cubicBezTo>
                    <a:pt x="42" y="31"/>
                    <a:pt x="48" y="31"/>
                    <a:pt x="39" y="41"/>
                  </a:cubicBezTo>
                  <a:cubicBezTo>
                    <a:pt x="31" y="49"/>
                    <a:pt x="37" y="46"/>
                    <a:pt x="33" y="54"/>
                  </a:cubicBezTo>
                  <a:cubicBezTo>
                    <a:pt x="29" y="61"/>
                    <a:pt x="22" y="76"/>
                    <a:pt x="19" y="76"/>
                  </a:cubicBezTo>
                  <a:cubicBezTo>
                    <a:pt x="17" y="77"/>
                    <a:pt x="16" y="74"/>
                    <a:pt x="13" y="75"/>
                  </a:cubicBezTo>
                  <a:cubicBezTo>
                    <a:pt x="9" y="76"/>
                    <a:pt x="15" y="77"/>
                    <a:pt x="11" y="78"/>
                  </a:cubicBezTo>
                  <a:cubicBezTo>
                    <a:pt x="6" y="79"/>
                    <a:pt x="1" y="79"/>
                    <a:pt x="0" y="80"/>
                  </a:cubicBezTo>
                  <a:cubicBezTo>
                    <a:pt x="6" y="90"/>
                    <a:pt x="14" y="90"/>
                    <a:pt x="13" y="97"/>
                  </a:cubicBezTo>
                  <a:cubicBezTo>
                    <a:pt x="10" y="112"/>
                    <a:pt x="36" y="108"/>
                    <a:pt x="30" y="117"/>
                  </a:cubicBezTo>
                  <a:cubicBezTo>
                    <a:pt x="26" y="122"/>
                    <a:pt x="31" y="132"/>
                    <a:pt x="44" y="135"/>
                  </a:cubicBezTo>
                  <a:cubicBezTo>
                    <a:pt x="54" y="138"/>
                    <a:pt x="49" y="127"/>
                    <a:pt x="55" y="130"/>
                  </a:cubicBezTo>
                  <a:cubicBezTo>
                    <a:pt x="74" y="140"/>
                    <a:pt x="45" y="132"/>
                    <a:pt x="60" y="146"/>
                  </a:cubicBezTo>
                  <a:cubicBezTo>
                    <a:pt x="79" y="154"/>
                    <a:pt x="58" y="155"/>
                    <a:pt x="64" y="160"/>
                  </a:cubicBezTo>
                  <a:cubicBezTo>
                    <a:pt x="71" y="165"/>
                    <a:pt x="74" y="155"/>
                    <a:pt x="86" y="162"/>
                  </a:cubicBezTo>
                  <a:cubicBezTo>
                    <a:pt x="97" y="169"/>
                    <a:pt x="100" y="161"/>
                    <a:pt x="109" y="162"/>
                  </a:cubicBezTo>
                  <a:cubicBezTo>
                    <a:pt x="118" y="163"/>
                    <a:pt x="126" y="172"/>
                    <a:pt x="138" y="162"/>
                  </a:cubicBezTo>
                  <a:cubicBezTo>
                    <a:pt x="147" y="154"/>
                    <a:pt x="167" y="145"/>
                    <a:pt x="174" y="152"/>
                  </a:cubicBezTo>
                  <a:cubicBezTo>
                    <a:pt x="179" y="158"/>
                    <a:pt x="184" y="148"/>
                    <a:pt x="191" y="158"/>
                  </a:cubicBezTo>
                  <a:cubicBezTo>
                    <a:pt x="195" y="164"/>
                    <a:pt x="200" y="162"/>
                    <a:pt x="205" y="163"/>
                  </a:cubicBezTo>
                  <a:cubicBezTo>
                    <a:pt x="206" y="139"/>
                    <a:pt x="213" y="129"/>
                    <a:pt x="226" y="126"/>
                  </a:cubicBezTo>
                  <a:cubicBezTo>
                    <a:pt x="233" y="124"/>
                    <a:pt x="233" y="118"/>
                    <a:pt x="234" y="111"/>
                  </a:cubicBezTo>
                  <a:cubicBezTo>
                    <a:pt x="230" y="103"/>
                    <a:pt x="222" y="104"/>
                    <a:pt x="219" y="10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59" name="Freeform 31"/>
            <p:cNvSpPr>
              <a:spLocks/>
            </p:cNvSpPr>
            <p:nvPr/>
          </p:nvSpPr>
          <p:spPr bwMode="auto">
            <a:xfrm>
              <a:off x="3155" y="3372"/>
              <a:ext cx="183" cy="179"/>
            </a:xfrm>
            <a:custGeom>
              <a:avLst/>
              <a:gdLst/>
              <a:ahLst/>
              <a:cxnLst>
                <a:cxn ang="0">
                  <a:pos x="61" y="28"/>
                </a:cxn>
                <a:cxn ang="0">
                  <a:pos x="49" y="8"/>
                </a:cxn>
                <a:cxn ang="0">
                  <a:pos x="39" y="10"/>
                </a:cxn>
                <a:cxn ang="0">
                  <a:pos x="24" y="6"/>
                </a:cxn>
                <a:cxn ang="0">
                  <a:pos x="13" y="10"/>
                </a:cxn>
                <a:cxn ang="0">
                  <a:pos x="7" y="17"/>
                </a:cxn>
                <a:cxn ang="0">
                  <a:pos x="10" y="32"/>
                </a:cxn>
                <a:cxn ang="0">
                  <a:pos x="0" y="50"/>
                </a:cxn>
                <a:cxn ang="0">
                  <a:pos x="17" y="55"/>
                </a:cxn>
                <a:cxn ang="0">
                  <a:pos x="4" y="67"/>
                </a:cxn>
                <a:cxn ang="0">
                  <a:pos x="14" y="61"/>
                </a:cxn>
                <a:cxn ang="0">
                  <a:pos x="34" y="47"/>
                </a:cxn>
                <a:cxn ang="0">
                  <a:pos x="49" y="41"/>
                </a:cxn>
                <a:cxn ang="0">
                  <a:pos x="71" y="39"/>
                </a:cxn>
                <a:cxn ang="0">
                  <a:pos x="61" y="28"/>
                </a:cxn>
              </a:cxnLst>
              <a:rect l="0" t="0" r="r" b="b"/>
              <a:pathLst>
                <a:path w="77" h="75">
                  <a:moveTo>
                    <a:pt x="61" y="28"/>
                  </a:moveTo>
                  <a:cubicBezTo>
                    <a:pt x="49" y="21"/>
                    <a:pt x="48" y="17"/>
                    <a:pt x="49" y="8"/>
                  </a:cubicBezTo>
                  <a:cubicBezTo>
                    <a:pt x="43" y="8"/>
                    <a:pt x="45" y="10"/>
                    <a:pt x="39" y="10"/>
                  </a:cubicBezTo>
                  <a:cubicBezTo>
                    <a:pt x="34" y="10"/>
                    <a:pt x="31" y="0"/>
                    <a:pt x="24" y="6"/>
                  </a:cubicBezTo>
                  <a:cubicBezTo>
                    <a:pt x="18" y="13"/>
                    <a:pt x="15" y="2"/>
                    <a:pt x="13" y="10"/>
                  </a:cubicBezTo>
                  <a:cubicBezTo>
                    <a:pt x="12" y="17"/>
                    <a:pt x="8" y="10"/>
                    <a:pt x="7" y="17"/>
                  </a:cubicBezTo>
                  <a:cubicBezTo>
                    <a:pt x="16" y="22"/>
                    <a:pt x="17" y="29"/>
                    <a:pt x="10" y="32"/>
                  </a:cubicBezTo>
                  <a:cubicBezTo>
                    <a:pt x="3" y="35"/>
                    <a:pt x="8" y="45"/>
                    <a:pt x="0" y="50"/>
                  </a:cubicBezTo>
                  <a:cubicBezTo>
                    <a:pt x="0" y="62"/>
                    <a:pt x="27" y="49"/>
                    <a:pt x="17" y="55"/>
                  </a:cubicBezTo>
                  <a:cubicBezTo>
                    <a:pt x="8" y="61"/>
                    <a:pt x="4" y="60"/>
                    <a:pt x="4" y="67"/>
                  </a:cubicBezTo>
                  <a:cubicBezTo>
                    <a:pt x="3" y="75"/>
                    <a:pt x="7" y="67"/>
                    <a:pt x="14" y="61"/>
                  </a:cubicBezTo>
                  <a:cubicBezTo>
                    <a:pt x="25" y="51"/>
                    <a:pt x="28" y="57"/>
                    <a:pt x="34" y="47"/>
                  </a:cubicBezTo>
                  <a:cubicBezTo>
                    <a:pt x="42" y="31"/>
                    <a:pt x="41" y="47"/>
                    <a:pt x="49" y="41"/>
                  </a:cubicBezTo>
                  <a:cubicBezTo>
                    <a:pt x="56" y="35"/>
                    <a:pt x="66" y="48"/>
                    <a:pt x="71" y="39"/>
                  </a:cubicBezTo>
                  <a:cubicBezTo>
                    <a:pt x="77" y="30"/>
                    <a:pt x="73" y="35"/>
                    <a:pt x="61" y="2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0" name="Freeform 32"/>
            <p:cNvSpPr>
              <a:spLocks/>
            </p:cNvSpPr>
            <p:nvPr/>
          </p:nvSpPr>
          <p:spPr bwMode="auto">
            <a:xfrm>
              <a:off x="3000" y="1839"/>
              <a:ext cx="290" cy="214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8" y="24"/>
                </a:cxn>
                <a:cxn ang="0">
                  <a:pos x="100" y="45"/>
                </a:cxn>
                <a:cxn ang="0">
                  <a:pos x="103" y="65"/>
                </a:cxn>
                <a:cxn ang="0">
                  <a:pos x="98" y="85"/>
                </a:cxn>
                <a:cxn ang="0">
                  <a:pos x="82" y="85"/>
                </a:cxn>
                <a:cxn ang="0">
                  <a:pos x="63" y="74"/>
                </a:cxn>
                <a:cxn ang="0">
                  <a:pos x="45" y="65"/>
                </a:cxn>
                <a:cxn ang="0">
                  <a:pos x="22" y="73"/>
                </a:cxn>
                <a:cxn ang="0">
                  <a:pos x="21" y="55"/>
                </a:cxn>
                <a:cxn ang="0">
                  <a:pos x="4" y="46"/>
                </a:cxn>
                <a:cxn ang="0">
                  <a:pos x="2" y="26"/>
                </a:cxn>
                <a:cxn ang="0">
                  <a:pos x="16" y="15"/>
                </a:cxn>
                <a:cxn ang="0">
                  <a:pos x="43" y="9"/>
                </a:cxn>
                <a:cxn ang="0">
                  <a:pos x="58" y="4"/>
                </a:cxn>
                <a:cxn ang="0">
                  <a:pos x="87" y="10"/>
                </a:cxn>
                <a:cxn ang="0">
                  <a:pos x="114" y="10"/>
                </a:cxn>
              </a:cxnLst>
              <a:rect l="0" t="0" r="r" b="b"/>
              <a:pathLst>
                <a:path w="122" h="90">
                  <a:moveTo>
                    <a:pt x="114" y="10"/>
                  </a:moveTo>
                  <a:cubicBezTo>
                    <a:pt x="122" y="19"/>
                    <a:pt x="108" y="12"/>
                    <a:pt x="108" y="24"/>
                  </a:cubicBezTo>
                  <a:cubicBezTo>
                    <a:pt x="107" y="36"/>
                    <a:pt x="93" y="29"/>
                    <a:pt x="100" y="45"/>
                  </a:cubicBezTo>
                  <a:cubicBezTo>
                    <a:pt x="108" y="61"/>
                    <a:pt x="93" y="50"/>
                    <a:pt x="103" y="65"/>
                  </a:cubicBezTo>
                  <a:cubicBezTo>
                    <a:pt x="114" y="80"/>
                    <a:pt x="102" y="68"/>
                    <a:pt x="98" y="85"/>
                  </a:cubicBezTo>
                  <a:cubicBezTo>
                    <a:pt x="91" y="90"/>
                    <a:pt x="92" y="80"/>
                    <a:pt x="82" y="85"/>
                  </a:cubicBezTo>
                  <a:cubicBezTo>
                    <a:pt x="72" y="90"/>
                    <a:pt x="68" y="74"/>
                    <a:pt x="63" y="74"/>
                  </a:cubicBezTo>
                  <a:cubicBezTo>
                    <a:pt x="54" y="73"/>
                    <a:pt x="53" y="66"/>
                    <a:pt x="45" y="65"/>
                  </a:cubicBezTo>
                  <a:cubicBezTo>
                    <a:pt x="36" y="63"/>
                    <a:pt x="37" y="69"/>
                    <a:pt x="22" y="73"/>
                  </a:cubicBezTo>
                  <a:cubicBezTo>
                    <a:pt x="26" y="57"/>
                    <a:pt x="32" y="48"/>
                    <a:pt x="21" y="55"/>
                  </a:cubicBezTo>
                  <a:cubicBezTo>
                    <a:pt x="11" y="62"/>
                    <a:pt x="7" y="52"/>
                    <a:pt x="4" y="46"/>
                  </a:cubicBezTo>
                  <a:cubicBezTo>
                    <a:pt x="0" y="40"/>
                    <a:pt x="0" y="35"/>
                    <a:pt x="2" y="26"/>
                  </a:cubicBezTo>
                  <a:cubicBezTo>
                    <a:pt x="4" y="17"/>
                    <a:pt x="13" y="21"/>
                    <a:pt x="16" y="15"/>
                  </a:cubicBezTo>
                  <a:cubicBezTo>
                    <a:pt x="18" y="9"/>
                    <a:pt x="31" y="7"/>
                    <a:pt x="43" y="9"/>
                  </a:cubicBezTo>
                  <a:cubicBezTo>
                    <a:pt x="55" y="10"/>
                    <a:pt x="44" y="0"/>
                    <a:pt x="58" y="4"/>
                  </a:cubicBezTo>
                  <a:cubicBezTo>
                    <a:pt x="71" y="7"/>
                    <a:pt x="78" y="4"/>
                    <a:pt x="87" y="10"/>
                  </a:cubicBezTo>
                  <a:cubicBezTo>
                    <a:pt x="96" y="15"/>
                    <a:pt x="105" y="13"/>
                    <a:pt x="114" y="1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1" name="Freeform 33"/>
            <p:cNvSpPr>
              <a:spLocks/>
            </p:cNvSpPr>
            <p:nvPr/>
          </p:nvSpPr>
          <p:spPr bwMode="auto">
            <a:xfrm>
              <a:off x="2849" y="1989"/>
              <a:ext cx="441" cy="226"/>
            </a:xfrm>
            <a:custGeom>
              <a:avLst/>
              <a:gdLst/>
              <a:ahLst/>
              <a:cxnLst>
                <a:cxn ang="0">
                  <a:pos x="172" y="50"/>
                </a:cxn>
                <a:cxn ang="0">
                  <a:pos x="172" y="37"/>
                </a:cxn>
                <a:cxn ang="0">
                  <a:pos x="161" y="22"/>
                </a:cxn>
                <a:cxn ang="0">
                  <a:pos x="145" y="22"/>
                </a:cxn>
                <a:cxn ang="0">
                  <a:pos x="126" y="11"/>
                </a:cxn>
                <a:cxn ang="0">
                  <a:pos x="108" y="2"/>
                </a:cxn>
                <a:cxn ang="0">
                  <a:pos x="85" y="10"/>
                </a:cxn>
                <a:cxn ang="0">
                  <a:pos x="79" y="42"/>
                </a:cxn>
                <a:cxn ang="0">
                  <a:pos x="49" y="24"/>
                </a:cxn>
                <a:cxn ang="0">
                  <a:pos x="37" y="16"/>
                </a:cxn>
                <a:cxn ang="0">
                  <a:pos x="17" y="25"/>
                </a:cxn>
                <a:cxn ang="0">
                  <a:pos x="13" y="38"/>
                </a:cxn>
                <a:cxn ang="0">
                  <a:pos x="4" y="53"/>
                </a:cxn>
                <a:cxn ang="0">
                  <a:pos x="3" y="79"/>
                </a:cxn>
                <a:cxn ang="0">
                  <a:pos x="50" y="67"/>
                </a:cxn>
                <a:cxn ang="0">
                  <a:pos x="83" y="71"/>
                </a:cxn>
                <a:cxn ang="0">
                  <a:pos x="101" y="65"/>
                </a:cxn>
                <a:cxn ang="0">
                  <a:pos x="111" y="75"/>
                </a:cxn>
                <a:cxn ang="0">
                  <a:pos x="142" y="95"/>
                </a:cxn>
                <a:cxn ang="0">
                  <a:pos x="167" y="87"/>
                </a:cxn>
                <a:cxn ang="0">
                  <a:pos x="180" y="77"/>
                </a:cxn>
                <a:cxn ang="0">
                  <a:pos x="178" y="60"/>
                </a:cxn>
                <a:cxn ang="0">
                  <a:pos x="172" y="50"/>
                </a:cxn>
              </a:cxnLst>
              <a:rect l="0" t="0" r="r" b="b"/>
              <a:pathLst>
                <a:path w="185" h="95">
                  <a:moveTo>
                    <a:pt x="172" y="50"/>
                  </a:moveTo>
                  <a:cubicBezTo>
                    <a:pt x="167" y="51"/>
                    <a:pt x="169" y="39"/>
                    <a:pt x="172" y="37"/>
                  </a:cubicBezTo>
                  <a:cubicBezTo>
                    <a:pt x="178" y="31"/>
                    <a:pt x="168" y="30"/>
                    <a:pt x="161" y="22"/>
                  </a:cubicBezTo>
                  <a:cubicBezTo>
                    <a:pt x="154" y="27"/>
                    <a:pt x="155" y="17"/>
                    <a:pt x="145" y="22"/>
                  </a:cubicBezTo>
                  <a:cubicBezTo>
                    <a:pt x="135" y="27"/>
                    <a:pt x="131" y="11"/>
                    <a:pt x="126" y="11"/>
                  </a:cubicBezTo>
                  <a:cubicBezTo>
                    <a:pt x="117" y="10"/>
                    <a:pt x="116" y="3"/>
                    <a:pt x="108" y="2"/>
                  </a:cubicBezTo>
                  <a:cubicBezTo>
                    <a:pt x="99" y="0"/>
                    <a:pt x="100" y="6"/>
                    <a:pt x="85" y="10"/>
                  </a:cubicBezTo>
                  <a:cubicBezTo>
                    <a:pt x="82" y="22"/>
                    <a:pt x="97" y="36"/>
                    <a:pt x="79" y="42"/>
                  </a:cubicBezTo>
                  <a:cubicBezTo>
                    <a:pt x="54" y="50"/>
                    <a:pt x="61" y="29"/>
                    <a:pt x="49" y="24"/>
                  </a:cubicBezTo>
                  <a:cubicBezTo>
                    <a:pt x="36" y="20"/>
                    <a:pt x="48" y="12"/>
                    <a:pt x="37" y="16"/>
                  </a:cubicBezTo>
                  <a:cubicBezTo>
                    <a:pt x="25" y="20"/>
                    <a:pt x="19" y="22"/>
                    <a:pt x="17" y="25"/>
                  </a:cubicBezTo>
                  <a:cubicBezTo>
                    <a:pt x="14" y="32"/>
                    <a:pt x="11" y="32"/>
                    <a:pt x="13" y="38"/>
                  </a:cubicBezTo>
                  <a:cubicBezTo>
                    <a:pt x="16" y="45"/>
                    <a:pt x="7" y="43"/>
                    <a:pt x="4" y="53"/>
                  </a:cubicBezTo>
                  <a:cubicBezTo>
                    <a:pt x="0" y="63"/>
                    <a:pt x="3" y="71"/>
                    <a:pt x="3" y="79"/>
                  </a:cubicBezTo>
                  <a:cubicBezTo>
                    <a:pt x="27" y="65"/>
                    <a:pt x="31" y="65"/>
                    <a:pt x="50" y="67"/>
                  </a:cubicBezTo>
                  <a:cubicBezTo>
                    <a:pt x="68" y="68"/>
                    <a:pt x="70" y="67"/>
                    <a:pt x="83" y="71"/>
                  </a:cubicBezTo>
                  <a:cubicBezTo>
                    <a:pt x="97" y="75"/>
                    <a:pt x="95" y="63"/>
                    <a:pt x="101" y="65"/>
                  </a:cubicBezTo>
                  <a:cubicBezTo>
                    <a:pt x="107" y="67"/>
                    <a:pt x="98" y="75"/>
                    <a:pt x="111" y="75"/>
                  </a:cubicBezTo>
                  <a:cubicBezTo>
                    <a:pt x="125" y="75"/>
                    <a:pt x="129" y="89"/>
                    <a:pt x="142" y="95"/>
                  </a:cubicBezTo>
                  <a:cubicBezTo>
                    <a:pt x="157" y="83"/>
                    <a:pt x="162" y="95"/>
                    <a:pt x="167" y="87"/>
                  </a:cubicBezTo>
                  <a:cubicBezTo>
                    <a:pt x="172" y="80"/>
                    <a:pt x="171" y="79"/>
                    <a:pt x="180" y="77"/>
                  </a:cubicBezTo>
                  <a:cubicBezTo>
                    <a:pt x="180" y="77"/>
                    <a:pt x="185" y="68"/>
                    <a:pt x="178" y="60"/>
                  </a:cubicBezTo>
                  <a:cubicBezTo>
                    <a:pt x="170" y="52"/>
                    <a:pt x="176" y="49"/>
                    <a:pt x="172" y="5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2" name="Freeform 34"/>
            <p:cNvSpPr>
              <a:spLocks/>
            </p:cNvSpPr>
            <p:nvPr/>
          </p:nvSpPr>
          <p:spPr bwMode="auto">
            <a:xfrm>
              <a:off x="2857" y="2139"/>
              <a:ext cx="348" cy="248"/>
            </a:xfrm>
            <a:custGeom>
              <a:avLst/>
              <a:gdLst/>
              <a:ahLst/>
              <a:cxnLst>
                <a:cxn ang="0">
                  <a:pos x="139" y="32"/>
                </a:cxn>
                <a:cxn ang="0">
                  <a:pos x="108" y="12"/>
                </a:cxn>
                <a:cxn ang="0">
                  <a:pos x="98" y="2"/>
                </a:cxn>
                <a:cxn ang="0">
                  <a:pos x="80" y="8"/>
                </a:cxn>
                <a:cxn ang="0">
                  <a:pos x="47" y="4"/>
                </a:cxn>
                <a:cxn ang="0">
                  <a:pos x="0" y="16"/>
                </a:cxn>
                <a:cxn ang="0">
                  <a:pos x="3" y="31"/>
                </a:cxn>
                <a:cxn ang="0">
                  <a:pos x="7" y="48"/>
                </a:cxn>
                <a:cxn ang="0">
                  <a:pos x="42" y="58"/>
                </a:cxn>
                <a:cxn ang="0">
                  <a:pos x="44" y="80"/>
                </a:cxn>
                <a:cxn ang="0">
                  <a:pos x="62" y="97"/>
                </a:cxn>
                <a:cxn ang="0">
                  <a:pos x="98" y="89"/>
                </a:cxn>
                <a:cxn ang="0">
                  <a:pos x="117" y="89"/>
                </a:cxn>
                <a:cxn ang="0">
                  <a:pos x="117" y="68"/>
                </a:cxn>
                <a:cxn ang="0">
                  <a:pos x="141" y="49"/>
                </a:cxn>
                <a:cxn ang="0">
                  <a:pos x="139" y="32"/>
                </a:cxn>
              </a:cxnLst>
              <a:rect l="0" t="0" r="r" b="b"/>
              <a:pathLst>
                <a:path w="146" h="104">
                  <a:moveTo>
                    <a:pt x="139" y="32"/>
                  </a:moveTo>
                  <a:cubicBezTo>
                    <a:pt x="126" y="26"/>
                    <a:pt x="122" y="12"/>
                    <a:pt x="108" y="12"/>
                  </a:cubicBezTo>
                  <a:cubicBezTo>
                    <a:pt x="95" y="12"/>
                    <a:pt x="104" y="4"/>
                    <a:pt x="98" y="2"/>
                  </a:cubicBezTo>
                  <a:cubicBezTo>
                    <a:pt x="92" y="0"/>
                    <a:pt x="94" y="12"/>
                    <a:pt x="80" y="8"/>
                  </a:cubicBezTo>
                  <a:cubicBezTo>
                    <a:pt x="67" y="4"/>
                    <a:pt x="65" y="5"/>
                    <a:pt x="47" y="4"/>
                  </a:cubicBezTo>
                  <a:cubicBezTo>
                    <a:pt x="28" y="2"/>
                    <a:pt x="24" y="2"/>
                    <a:pt x="0" y="16"/>
                  </a:cubicBezTo>
                  <a:cubicBezTo>
                    <a:pt x="0" y="24"/>
                    <a:pt x="0" y="27"/>
                    <a:pt x="3" y="31"/>
                  </a:cubicBezTo>
                  <a:cubicBezTo>
                    <a:pt x="7" y="36"/>
                    <a:pt x="7" y="43"/>
                    <a:pt x="7" y="48"/>
                  </a:cubicBezTo>
                  <a:cubicBezTo>
                    <a:pt x="40" y="62"/>
                    <a:pt x="30" y="49"/>
                    <a:pt x="42" y="58"/>
                  </a:cubicBezTo>
                  <a:cubicBezTo>
                    <a:pt x="51" y="64"/>
                    <a:pt x="40" y="66"/>
                    <a:pt x="44" y="80"/>
                  </a:cubicBezTo>
                  <a:cubicBezTo>
                    <a:pt x="50" y="79"/>
                    <a:pt x="65" y="88"/>
                    <a:pt x="62" y="97"/>
                  </a:cubicBezTo>
                  <a:cubicBezTo>
                    <a:pt x="80" y="93"/>
                    <a:pt x="82" y="104"/>
                    <a:pt x="98" y="89"/>
                  </a:cubicBezTo>
                  <a:cubicBezTo>
                    <a:pt x="115" y="74"/>
                    <a:pt x="110" y="94"/>
                    <a:pt x="117" y="89"/>
                  </a:cubicBezTo>
                  <a:cubicBezTo>
                    <a:pt x="125" y="83"/>
                    <a:pt x="109" y="82"/>
                    <a:pt x="117" y="68"/>
                  </a:cubicBezTo>
                  <a:cubicBezTo>
                    <a:pt x="130" y="48"/>
                    <a:pt x="136" y="60"/>
                    <a:pt x="141" y="49"/>
                  </a:cubicBezTo>
                  <a:cubicBezTo>
                    <a:pt x="146" y="39"/>
                    <a:pt x="130" y="53"/>
                    <a:pt x="139" y="3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3" name="Freeform 35"/>
            <p:cNvSpPr>
              <a:spLocks noEditPoints="1"/>
            </p:cNvSpPr>
            <p:nvPr/>
          </p:nvSpPr>
          <p:spPr bwMode="auto">
            <a:xfrm>
              <a:off x="2778" y="515"/>
              <a:ext cx="2992" cy="2945"/>
            </a:xfrm>
            <a:custGeom>
              <a:avLst/>
              <a:gdLst/>
              <a:ahLst/>
              <a:cxnLst>
                <a:cxn ang="0">
                  <a:pos x="1184" y="741"/>
                </a:cxn>
                <a:cxn ang="0">
                  <a:pos x="1022" y="867"/>
                </a:cxn>
                <a:cxn ang="0">
                  <a:pos x="896" y="899"/>
                </a:cxn>
                <a:cxn ang="0">
                  <a:pos x="718" y="910"/>
                </a:cxn>
                <a:cxn ang="0">
                  <a:pos x="686" y="1004"/>
                </a:cxn>
                <a:cxn ang="0">
                  <a:pos x="698" y="1078"/>
                </a:cxn>
                <a:cxn ang="0">
                  <a:pos x="714" y="1211"/>
                </a:cxn>
                <a:cxn ang="0">
                  <a:pos x="661" y="1207"/>
                </a:cxn>
                <a:cxn ang="0">
                  <a:pos x="614" y="1179"/>
                </a:cxn>
                <a:cxn ang="0">
                  <a:pos x="552" y="1163"/>
                </a:cxn>
                <a:cxn ang="0">
                  <a:pos x="466" y="1126"/>
                </a:cxn>
                <a:cxn ang="0">
                  <a:pos x="436" y="1090"/>
                </a:cxn>
                <a:cxn ang="0">
                  <a:pos x="456" y="1054"/>
                </a:cxn>
                <a:cxn ang="0">
                  <a:pos x="459" y="1029"/>
                </a:cxn>
                <a:cxn ang="0">
                  <a:pos x="502" y="966"/>
                </a:cxn>
                <a:cxn ang="0">
                  <a:pos x="493" y="936"/>
                </a:cxn>
                <a:cxn ang="0">
                  <a:pos x="398" y="909"/>
                </a:cxn>
                <a:cxn ang="0">
                  <a:pos x="363" y="854"/>
                </a:cxn>
                <a:cxn ang="0">
                  <a:pos x="299" y="846"/>
                </a:cxn>
                <a:cxn ang="0">
                  <a:pos x="316" y="789"/>
                </a:cxn>
                <a:cxn ang="0">
                  <a:pos x="278" y="722"/>
                </a:cxn>
                <a:cxn ang="0">
                  <a:pos x="210" y="695"/>
                </a:cxn>
                <a:cxn ang="0">
                  <a:pos x="191" y="640"/>
                </a:cxn>
                <a:cxn ang="0">
                  <a:pos x="207" y="565"/>
                </a:cxn>
                <a:cxn ang="0">
                  <a:pos x="261" y="547"/>
                </a:cxn>
                <a:cxn ang="0">
                  <a:pos x="222" y="522"/>
                </a:cxn>
                <a:cxn ang="0">
                  <a:pos x="292" y="432"/>
                </a:cxn>
                <a:cxn ang="0">
                  <a:pos x="257" y="365"/>
                </a:cxn>
                <a:cxn ang="0">
                  <a:pos x="249" y="323"/>
                </a:cxn>
                <a:cxn ang="0">
                  <a:pos x="254" y="232"/>
                </a:cxn>
                <a:cxn ang="0">
                  <a:pos x="229" y="167"/>
                </a:cxn>
                <a:cxn ang="0">
                  <a:pos x="278" y="139"/>
                </a:cxn>
                <a:cxn ang="0">
                  <a:pos x="426" y="173"/>
                </a:cxn>
                <a:cxn ang="0">
                  <a:pos x="314" y="253"/>
                </a:cxn>
                <a:cxn ang="0">
                  <a:pos x="444" y="387"/>
                </a:cxn>
                <a:cxn ang="0">
                  <a:pos x="543" y="284"/>
                </a:cxn>
                <a:cxn ang="0">
                  <a:pos x="629" y="188"/>
                </a:cxn>
                <a:cxn ang="0">
                  <a:pos x="695" y="240"/>
                </a:cxn>
                <a:cxn ang="0">
                  <a:pos x="938" y="186"/>
                </a:cxn>
                <a:cxn ang="0">
                  <a:pos x="1214" y="188"/>
                </a:cxn>
                <a:cxn ang="0">
                  <a:pos x="1255" y="0"/>
                </a:cxn>
                <a:cxn ang="0">
                  <a:pos x="962" y="108"/>
                </a:cxn>
                <a:cxn ang="0">
                  <a:pos x="985" y="135"/>
                </a:cxn>
                <a:cxn ang="0">
                  <a:pos x="788" y="34"/>
                </a:cxn>
                <a:cxn ang="0">
                  <a:pos x="844" y="90"/>
                </a:cxn>
                <a:cxn ang="0">
                  <a:pos x="882" y="20"/>
                </a:cxn>
                <a:cxn ang="0">
                  <a:pos x="75" y="739"/>
                </a:cxn>
                <a:cxn ang="0">
                  <a:pos x="32" y="729"/>
                </a:cxn>
                <a:cxn ang="0">
                  <a:pos x="77" y="761"/>
                </a:cxn>
              </a:cxnLst>
              <a:rect l="0" t="0" r="r" b="b"/>
              <a:pathLst>
                <a:path w="1255" h="1235">
                  <a:moveTo>
                    <a:pt x="1255" y="283"/>
                  </a:moveTo>
                  <a:cubicBezTo>
                    <a:pt x="1255" y="726"/>
                    <a:pt x="1255" y="726"/>
                    <a:pt x="1255" y="726"/>
                  </a:cubicBezTo>
                  <a:cubicBezTo>
                    <a:pt x="1249" y="726"/>
                    <a:pt x="1241" y="731"/>
                    <a:pt x="1232" y="724"/>
                  </a:cubicBezTo>
                  <a:cubicBezTo>
                    <a:pt x="1217" y="712"/>
                    <a:pt x="1211" y="731"/>
                    <a:pt x="1184" y="741"/>
                  </a:cubicBezTo>
                  <a:cubicBezTo>
                    <a:pt x="1158" y="751"/>
                    <a:pt x="1064" y="774"/>
                    <a:pt x="1037" y="773"/>
                  </a:cubicBezTo>
                  <a:cubicBezTo>
                    <a:pt x="1009" y="771"/>
                    <a:pt x="1018" y="798"/>
                    <a:pt x="1040" y="807"/>
                  </a:cubicBezTo>
                  <a:cubicBezTo>
                    <a:pt x="1062" y="816"/>
                    <a:pt x="998" y="814"/>
                    <a:pt x="1015" y="829"/>
                  </a:cubicBezTo>
                  <a:cubicBezTo>
                    <a:pt x="1038" y="849"/>
                    <a:pt x="969" y="845"/>
                    <a:pt x="1022" y="867"/>
                  </a:cubicBezTo>
                  <a:cubicBezTo>
                    <a:pt x="1052" y="879"/>
                    <a:pt x="1024" y="908"/>
                    <a:pt x="1004" y="895"/>
                  </a:cubicBezTo>
                  <a:cubicBezTo>
                    <a:pt x="985" y="882"/>
                    <a:pt x="1000" y="916"/>
                    <a:pt x="969" y="894"/>
                  </a:cubicBezTo>
                  <a:cubicBezTo>
                    <a:pt x="939" y="872"/>
                    <a:pt x="942" y="896"/>
                    <a:pt x="928" y="887"/>
                  </a:cubicBezTo>
                  <a:cubicBezTo>
                    <a:pt x="914" y="879"/>
                    <a:pt x="907" y="888"/>
                    <a:pt x="896" y="899"/>
                  </a:cubicBezTo>
                  <a:cubicBezTo>
                    <a:pt x="881" y="915"/>
                    <a:pt x="856" y="873"/>
                    <a:pt x="831" y="870"/>
                  </a:cubicBezTo>
                  <a:cubicBezTo>
                    <a:pt x="806" y="866"/>
                    <a:pt x="811" y="851"/>
                    <a:pt x="795" y="865"/>
                  </a:cubicBezTo>
                  <a:cubicBezTo>
                    <a:pt x="779" y="879"/>
                    <a:pt x="775" y="848"/>
                    <a:pt x="763" y="866"/>
                  </a:cubicBezTo>
                  <a:cubicBezTo>
                    <a:pt x="751" y="883"/>
                    <a:pt x="716" y="889"/>
                    <a:pt x="718" y="910"/>
                  </a:cubicBezTo>
                  <a:cubicBezTo>
                    <a:pt x="720" y="931"/>
                    <a:pt x="713" y="939"/>
                    <a:pt x="694" y="911"/>
                  </a:cubicBezTo>
                  <a:cubicBezTo>
                    <a:pt x="687" y="900"/>
                    <a:pt x="663" y="935"/>
                    <a:pt x="672" y="945"/>
                  </a:cubicBezTo>
                  <a:cubicBezTo>
                    <a:pt x="681" y="955"/>
                    <a:pt x="654" y="978"/>
                    <a:pt x="670" y="983"/>
                  </a:cubicBezTo>
                  <a:cubicBezTo>
                    <a:pt x="687" y="989"/>
                    <a:pt x="677" y="1007"/>
                    <a:pt x="686" y="1004"/>
                  </a:cubicBezTo>
                  <a:cubicBezTo>
                    <a:pt x="695" y="1001"/>
                    <a:pt x="695" y="999"/>
                    <a:pt x="716" y="1024"/>
                  </a:cubicBezTo>
                  <a:cubicBezTo>
                    <a:pt x="736" y="1048"/>
                    <a:pt x="697" y="1039"/>
                    <a:pt x="723" y="1052"/>
                  </a:cubicBezTo>
                  <a:cubicBezTo>
                    <a:pt x="720" y="1064"/>
                    <a:pt x="717" y="1060"/>
                    <a:pt x="717" y="1068"/>
                  </a:cubicBezTo>
                  <a:cubicBezTo>
                    <a:pt x="718" y="1076"/>
                    <a:pt x="713" y="1064"/>
                    <a:pt x="698" y="1078"/>
                  </a:cubicBezTo>
                  <a:cubicBezTo>
                    <a:pt x="683" y="1091"/>
                    <a:pt x="682" y="1103"/>
                    <a:pt x="669" y="1113"/>
                  </a:cubicBezTo>
                  <a:cubicBezTo>
                    <a:pt x="657" y="1123"/>
                    <a:pt x="683" y="1119"/>
                    <a:pt x="684" y="1138"/>
                  </a:cubicBezTo>
                  <a:cubicBezTo>
                    <a:pt x="686" y="1157"/>
                    <a:pt x="695" y="1121"/>
                    <a:pt x="690" y="1154"/>
                  </a:cubicBezTo>
                  <a:cubicBezTo>
                    <a:pt x="684" y="1187"/>
                    <a:pt x="698" y="1182"/>
                    <a:pt x="714" y="1211"/>
                  </a:cubicBezTo>
                  <a:cubicBezTo>
                    <a:pt x="710" y="1220"/>
                    <a:pt x="702" y="1221"/>
                    <a:pt x="700" y="1228"/>
                  </a:cubicBezTo>
                  <a:cubicBezTo>
                    <a:pt x="698" y="1234"/>
                    <a:pt x="684" y="1235"/>
                    <a:pt x="681" y="1225"/>
                  </a:cubicBezTo>
                  <a:cubicBezTo>
                    <a:pt x="679" y="1215"/>
                    <a:pt x="673" y="1222"/>
                    <a:pt x="671" y="1213"/>
                  </a:cubicBezTo>
                  <a:cubicBezTo>
                    <a:pt x="669" y="1204"/>
                    <a:pt x="667" y="1218"/>
                    <a:pt x="661" y="1207"/>
                  </a:cubicBezTo>
                  <a:cubicBezTo>
                    <a:pt x="647" y="1204"/>
                    <a:pt x="649" y="1203"/>
                    <a:pt x="643" y="1199"/>
                  </a:cubicBezTo>
                  <a:cubicBezTo>
                    <a:pt x="637" y="1195"/>
                    <a:pt x="652" y="1186"/>
                    <a:pt x="640" y="1186"/>
                  </a:cubicBezTo>
                  <a:cubicBezTo>
                    <a:pt x="631" y="1187"/>
                    <a:pt x="634" y="1182"/>
                    <a:pt x="629" y="1180"/>
                  </a:cubicBezTo>
                  <a:cubicBezTo>
                    <a:pt x="624" y="1177"/>
                    <a:pt x="624" y="1184"/>
                    <a:pt x="614" y="1179"/>
                  </a:cubicBezTo>
                  <a:cubicBezTo>
                    <a:pt x="607" y="1175"/>
                    <a:pt x="605" y="1191"/>
                    <a:pt x="597" y="1186"/>
                  </a:cubicBezTo>
                  <a:cubicBezTo>
                    <a:pt x="589" y="1181"/>
                    <a:pt x="603" y="1181"/>
                    <a:pt x="590" y="1176"/>
                  </a:cubicBezTo>
                  <a:cubicBezTo>
                    <a:pt x="577" y="1171"/>
                    <a:pt x="574" y="1164"/>
                    <a:pt x="570" y="1165"/>
                  </a:cubicBezTo>
                  <a:cubicBezTo>
                    <a:pt x="565" y="1167"/>
                    <a:pt x="564" y="1158"/>
                    <a:pt x="552" y="1163"/>
                  </a:cubicBezTo>
                  <a:cubicBezTo>
                    <a:pt x="538" y="1168"/>
                    <a:pt x="541" y="1159"/>
                    <a:pt x="533" y="1159"/>
                  </a:cubicBezTo>
                  <a:cubicBezTo>
                    <a:pt x="525" y="1159"/>
                    <a:pt x="523" y="1150"/>
                    <a:pt x="518" y="1152"/>
                  </a:cubicBezTo>
                  <a:cubicBezTo>
                    <a:pt x="513" y="1154"/>
                    <a:pt x="506" y="1151"/>
                    <a:pt x="502" y="1157"/>
                  </a:cubicBezTo>
                  <a:cubicBezTo>
                    <a:pt x="469" y="1125"/>
                    <a:pt x="486" y="1131"/>
                    <a:pt x="466" y="1126"/>
                  </a:cubicBezTo>
                  <a:cubicBezTo>
                    <a:pt x="447" y="1120"/>
                    <a:pt x="461" y="1117"/>
                    <a:pt x="447" y="1114"/>
                  </a:cubicBezTo>
                  <a:cubicBezTo>
                    <a:pt x="434" y="1112"/>
                    <a:pt x="441" y="1107"/>
                    <a:pt x="427" y="1101"/>
                  </a:cubicBezTo>
                  <a:cubicBezTo>
                    <a:pt x="412" y="1094"/>
                    <a:pt x="424" y="1096"/>
                    <a:pt x="422" y="1089"/>
                  </a:cubicBezTo>
                  <a:cubicBezTo>
                    <a:pt x="420" y="1083"/>
                    <a:pt x="430" y="1092"/>
                    <a:pt x="436" y="1090"/>
                  </a:cubicBezTo>
                  <a:cubicBezTo>
                    <a:pt x="442" y="1088"/>
                    <a:pt x="450" y="1097"/>
                    <a:pt x="445" y="1086"/>
                  </a:cubicBezTo>
                  <a:cubicBezTo>
                    <a:pt x="443" y="1080"/>
                    <a:pt x="446" y="1079"/>
                    <a:pt x="450" y="1070"/>
                  </a:cubicBezTo>
                  <a:cubicBezTo>
                    <a:pt x="453" y="1062"/>
                    <a:pt x="455" y="1062"/>
                    <a:pt x="464" y="1065"/>
                  </a:cubicBezTo>
                  <a:cubicBezTo>
                    <a:pt x="473" y="1068"/>
                    <a:pt x="462" y="1053"/>
                    <a:pt x="456" y="1054"/>
                  </a:cubicBezTo>
                  <a:cubicBezTo>
                    <a:pt x="450" y="1055"/>
                    <a:pt x="442" y="1044"/>
                    <a:pt x="450" y="1043"/>
                  </a:cubicBezTo>
                  <a:cubicBezTo>
                    <a:pt x="465" y="1043"/>
                    <a:pt x="457" y="1038"/>
                    <a:pt x="474" y="1033"/>
                  </a:cubicBezTo>
                  <a:cubicBezTo>
                    <a:pt x="487" y="1029"/>
                    <a:pt x="486" y="1019"/>
                    <a:pt x="476" y="1024"/>
                  </a:cubicBezTo>
                  <a:cubicBezTo>
                    <a:pt x="462" y="1031"/>
                    <a:pt x="470" y="1020"/>
                    <a:pt x="459" y="1029"/>
                  </a:cubicBezTo>
                  <a:cubicBezTo>
                    <a:pt x="454" y="1002"/>
                    <a:pt x="470" y="1013"/>
                    <a:pt x="472" y="1004"/>
                  </a:cubicBezTo>
                  <a:cubicBezTo>
                    <a:pt x="475" y="995"/>
                    <a:pt x="494" y="1007"/>
                    <a:pt x="499" y="997"/>
                  </a:cubicBezTo>
                  <a:cubicBezTo>
                    <a:pt x="504" y="988"/>
                    <a:pt x="502" y="979"/>
                    <a:pt x="496" y="976"/>
                  </a:cubicBezTo>
                  <a:cubicBezTo>
                    <a:pt x="489" y="972"/>
                    <a:pt x="496" y="967"/>
                    <a:pt x="502" y="966"/>
                  </a:cubicBezTo>
                  <a:cubicBezTo>
                    <a:pt x="508" y="966"/>
                    <a:pt x="504" y="962"/>
                    <a:pt x="499" y="961"/>
                  </a:cubicBezTo>
                  <a:cubicBezTo>
                    <a:pt x="493" y="961"/>
                    <a:pt x="496" y="957"/>
                    <a:pt x="504" y="952"/>
                  </a:cubicBezTo>
                  <a:cubicBezTo>
                    <a:pt x="511" y="947"/>
                    <a:pt x="504" y="948"/>
                    <a:pt x="505" y="940"/>
                  </a:cubicBezTo>
                  <a:cubicBezTo>
                    <a:pt x="506" y="933"/>
                    <a:pt x="497" y="945"/>
                    <a:pt x="493" y="936"/>
                  </a:cubicBezTo>
                  <a:cubicBezTo>
                    <a:pt x="488" y="926"/>
                    <a:pt x="478" y="933"/>
                    <a:pt x="472" y="927"/>
                  </a:cubicBezTo>
                  <a:cubicBezTo>
                    <a:pt x="461" y="915"/>
                    <a:pt x="457" y="930"/>
                    <a:pt x="448" y="922"/>
                  </a:cubicBezTo>
                  <a:cubicBezTo>
                    <a:pt x="440" y="914"/>
                    <a:pt x="444" y="902"/>
                    <a:pt x="427" y="911"/>
                  </a:cubicBezTo>
                  <a:cubicBezTo>
                    <a:pt x="410" y="920"/>
                    <a:pt x="411" y="903"/>
                    <a:pt x="398" y="909"/>
                  </a:cubicBezTo>
                  <a:cubicBezTo>
                    <a:pt x="384" y="914"/>
                    <a:pt x="394" y="898"/>
                    <a:pt x="386" y="885"/>
                  </a:cubicBezTo>
                  <a:cubicBezTo>
                    <a:pt x="377" y="873"/>
                    <a:pt x="377" y="882"/>
                    <a:pt x="367" y="879"/>
                  </a:cubicBezTo>
                  <a:cubicBezTo>
                    <a:pt x="356" y="875"/>
                    <a:pt x="366" y="877"/>
                    <a:pt x="360" y="869"/>
                  </a:cubicBezTo>
                  <a:cubicBezTo>
                    <a:pt x="353" y="860"/>
                    <a:pt x="373" y="859"/>
                    <a:pt x="363" y="854"/>
                  </a:cubicBezTo>
                  <a:cubicBezTo>
                    <a:pt x="348" y="846"/>
                    <a:pt x="359" y="832"/>
                    <a:pt x="348" y="839"/>
                  </a:cubicBezTo>
                  <a:cubicBezTo>
                    <a:pt x="341" y="843"/>
                    <a:pt x="342" y="831"/>
                    <a:pt x="333" y="838"/>
                  </a:cubicBezTo>
                  <a:cubicBezTo>
                    <a:pt x="324" y="845"/>
                    <a:pt x="314" y="832"/>
                    <a:pt x="313" y="843"/>
                  </a:cubicBezTo>
                  <a:cubicBezTo>
                    <a:pt x="312" y="853"/>
                    <a:pt x="301" y="846"/>
                    <a:pt x="299" y="846"/>
                  </a:cubicBezTo>
                  <a:cubicBezTo>
                    <a:pt x="288" y="830"/>
                    <a:pt x="303" y="829"/>
                    <a:pt x="290" y="817"/>
                  </a:cubicBezTo>
                  <a:cubicBezTo>
                    <a:pt x="285" y="812"/>
                    <a:pt x="290" y="801"/>
                    <a:pt x="299" y="807"/>
                  </a:cubicBezTo>
                  <a:cubicBezTo>
                    <a:pt x="310" y="815"/>
                    <a:pt x="313" y="807"/>
                    <a:pt x="319" y="802"/>
                  </a:cubicBezTo>
                  <a:cubicBezTo>
                    <a:pt x="329" y="794"/>
                    <a:pt x="315" y="796"/>
                    <a:pt x="316" y="789"/>
                  </a:cubicBezTo>
                  <a:cubicBezTo>
                    <a:pt x="316" y="779"/>
                    <a:pt x="292" y="790"/>
                    <a:pt x="300" y="778"/>
                  </a:cubicBezTo>
                  <a:cubicBezTo>
                    <a:pt x="306" y="770"/>
                    <a:pt x="288" y="776"/>
                    <a:pt x="284" y="758"/>
                  </a:cubicBezTo>
                  <a:cubicBezTo>
                    <a:pt x="282" y="744"/>
                    <a:pt x="269" y="747"/>
                    <a:pt x="278" y="740"/>
                  </a:cubicBezTo>
                  <a:cubicBezTo>
                    <a:pt x="287" y="733"/>
                    <a:pt x="273" y="734"/>
                    <a:pt x="278" y="722"/>
                  </a:cubicBezTo>
                  <a:cubicBezTo>
                    <a:pt x="283" y="710"/>
                    <a:pt x="273" y="716"/>
                    <a:pt x="270" y="711"/>
                  </a:cubicBezTo>
                  <a:cubicBezTo>
                    <a:pt x="266" y="706"/>
                    <a:pt x="260" y="703"/>
                    <a:pt x="247" y="710"/>
                  </a:cubicBezTo>
                  <a:cubicBezTo>
                    <a:pt x="234" y="717"/>
                    <a:pt x="248" y="697"/>
                    <a:pt x="232" y="701"/>
                  </a:cubicBezTo>
                  <a:cubicBezTo>
                    <a:pt x="217" y="704"/>
                    <a:pt x="227" y="694"/>
                    <a:pt x="210" y="695"/>
                  </a:cubicBezTo>
                  <a:cubicBezTo>
                    <a:pt x="210" y="695"/>
                    <a:pt x="215" y="686"/>
                    <a:pt x="208" y="678"/>
                  </a:cubicBezTo>
                  <a:cubicBezTo>
                    <a:pt x="200" y="670"/>
                    <a:pt x="206" y="667"/>
                    <a:pt x="202" y="668"/>
                  </a:cubicBezTo>
                  <a:cubicBezTo>
                    <a:pt x="197" y="669"/>
                    <a:pt x="199" y="657"/>
                    <a:pt x="202" y="655"/>
                  </a:cubicBezTo>
                  <a:cubicBezTo>
                    <a:pt x="208" y="649"/>
                    <a:pt x="198" y="648"/>
                    <a:pt x="191" y="640"/>
                  </a:cubicBezTo>
                  <a:cubicBezTo>
                    <a:pt x="195" y="623"/>
                    <a:pt x="207" y="635"/>
                    <a:pt x="196" y="620"/>
                  </a:cubicBezTo>
                  <a:cubicBezTo>
                    <a:pt x="186" y="605"/>
                    <a:pt x="201" y="616"/>
                    <a:pt x="193" y="600"/>
                  </a:cubicBezTo>
                  <a:cubicBezTo>
                    <a:pt x="186" y="584"/>
                    <a:pt x="200" y="591"/>
                    <a:pt x="201" y="579"/>
                  </a:cubicBezTo>
                  <a:cubicBezTo>
                    <a:pt x="201" y="567"/>
                    <a:pt x="215" y="574"/>
                    <a:pt x="207" y="565"/>
                  </a:cubicBezTo>
                  <a:cubicBezTo>
                    <a:pt x="210" y="561"/>
                    <a:pt x="201" y="548"/>
                    <a:pt x="212" y="555"/>
                  </a:cubicBezTo>
                  <a:cubicBezTo>
                    <a:pt x="222" y="563"/>
                    <a:pt x="211" y="547"/>
                    <a:pt x="223" y="552"/>
                  </a:cubicBezTo>
                  <a:cubicBezTo>
                    <a:pt x="235" y="557"/>
                    <a:pt x="226" y="540"/>
                    <a:pt x="242" y="545"/>
                  </a:cubicBezTo>
                  <a:cubicBezTo>
                    <a:pt x="259" y="549"/>
                    <a:pt x="259" y="552"/>
                    <a:pt x="261" y="547"/>
                  </a:cubicBezTo>
                  <a:cubicBezTo>
                    <a:pt x="264" y="543"/>
                    <a:pt x="255" y="547"/>
                    <a:pt x="252" y="540"/>
                  </a:cubicBezTo>
                  <a:cubicBezTo>
                    <a:pt x="248" y="533"/>
                    <a:pt x="234" y="542"/>
                    <a:pt x="229" y="534"/>
                  </a:cubicBezTo>
                  <a:cubicBezTo>
                    <a:pt x="224" y="527"/>
                    <a:pt x="225" y="535"/>
                    <a:pt x="219" y="527"/>
                  </a:cubicBezTo>
                  <a:cubicBezTo>
                    <a:pt x="211" y="517"/>
                    <a:pt x="227" y="531"/>
                    <a:pt x="222" y="522"/>
                  </a:cubicBezTo>
                  <a:cubicBezTo>
                    <a:pt x="219" y="516"/>
                    <a:pt x="227" y="518"/>
                    <a:pt x="224" y="516"/>
                  </a:cubicBezTo>
                  <a:cubicBezTo>
                    <a:pt x="219" y="511"/>
                    <a:pt x="211" y="528"/>
                    <a:pt x="203" y="522"/>
                  </a:cubicBezTo>
                  <a:cubicBezTo>
                    <a:pt x="209" y="512"/>
                    <a:pt x="220" y="509"/>
                    <a:pt x="246" y="484"/>
                  </a:cubicBezTo>
                  <a:cubicBezTo>
                    <a:pt x="272" y="458"/>
                    <a:pt x="285" y="440"/>
                    <a:pt x="292" y="432"/>
                  </a:cubicBezTo>
                  <a:cubicBezTo>
                    <a:pt x="298" y="423"/>
                    <a:pt x="290" y="426"/>
                    <a:pt x="287" y="417"/>
                  </a:cubicBezTo>
                  <a:cubicBezTo>
                    <a:pt x="284" y="409"/>
                    <a:pt x="267" y="404"/>
                    <a:pt x="258" y="396"/>
                  </a:cubicBezTo>
                  <a:cubicBezTo>
                    <a:pt x="250" y="388"/>
                    <a:pt x="270" y="390"/>
                    <a:pt x="270" y="377"/>
                  </a:cubicBezTo>
                  <a:cubicBezTo>
                    <a:pt x="271" y="369"/>
                    <a:pt x="254" y="369"/>
                    <a:pt x="257" y="365"/>
                  </a:cubicBezTo>
                  <a:cubicBezTo>
                    <a:pt x="260" y="360"/>
                    <a:pt x="252" y="361"/>
                    <a:pt x="259" y="356"/>
                  </a:cubicBezTo>
                  <a:cubicBezTo>
                    <a:pt x="266" y="351"/>
                    <a:pt x="248" y="349"/>
                    <a:pt x="246" y="342"/>
                  </a:cubicBezTo>
                  <a:cubicBezTo>
                    <a:pt x="244" y="335"/>
                    <a:pt x="258" y="336"/>
                    <a:pt x="249" y="331"/>
                  </a:cubicBezTo>
                  <a:cubicBezTo>
                    <a:pt x="243" y="328"/>
                    <a:pt x="250" y="330"/>
                    <a:pt x="249" y="323"/>
                  </a:cubicBezTo>
                  <a:cubicBezTo>
                    <a:pt x="249" y="316"/>
                    <a:pt x="255" y="320"/>
                    <a:pt x="251" y="316"/>
                  </a:cubicBezTo>
                  <a:cubicBezTo>
                    <a:pt x="247" y="311"/>
                    <a:pt x="250" y="311"/>
                    <a:pt x="257" y="313"/>
                  </a:cubicBezTo>
                  <a:cubicBezTo>
                    <a:pt x="265" y="314"/>
                    <a:pt x="243" y="271"/>
                    <a:pt x="234" y="264"/>
                  </a:cubicBezTo>
                  <a:cubicBezTo>
                    <a:pt x="225" y="257"/>
                    <a:pt x="247" y="241"/>
                    <a:pt x="254" y="232"/>
                  </a:cubicBezTo>
                  <a:cubicBezTo>
                    <a:pt x="262" y="223"/>
                    <a:pt x="252" y="227"/>
                    <a:pt x="243" y="213"/>
                  </a:cubicBezTo>
                  <a:cubicBezTo>
                    <a:pt x="234" y="199"/>
                    <a:pt x="228" y="218"/>
                    <a:pt x="220" y="196"/>
                  </a:cubicBezTo>
                  <a:cubicBezTo>
                    <a:pt x="215" y="181"/>
                    <a:pt x="228" y="184"/>
                    <a:pt x="226" y="178"/>
                  </a:cubicBezTo>
                  <a:cubicBezTo>
                    <a:pt x="223" y="171"/>
                    <a:pt x="207" y="179"/>
                    <a:pt x="229" y="167"/>
                  </a:cubicBezTo>
                  <a:cubicBezTo>
                    <a:pt x="235" y="169"/>
                    <a:pt x="237" y="167"/>
                    <a:pt x="238" y="158"/>
                  </a:cubicBezTo>
                  <a:cubicBezTo>
                    <a:pt x="238" y="150"/>
                    <a:pt x="255" y="153"/>
                    <a:pt x="259" y="145"/>
                  </a:cubicBezTo>
                  <a:cubicBezTo>
                    <a:pt x="262" y="140"/>
                    <a:pt x="261" y="141"/>
                    <a:pt x="267" y="143"/>
                  </a:cubicBezTo>
                  <a:cubicBezTo>
                    <a:pt x="272" y="146"/>
                    <a:pt x="281" y="149"/>
                    <a:pt x="278" y="139"/>
                  </a:cubicBezTo>
                  <a:cubicBezTo>
                    <a:pt x="278" y="138"/>
                    <a:pt x="277" y="136"/>
                    <a:pt x="276" y="135"/>
                  </a:cubicBezTo>
                  <a:cubicBezTo>
                    <a:pt x="317" y="147"/>
                    <a:pt x="292" y="119"/>
                    <a:pt x="322" y="132"/>
                  </a:cubicBezTo>
                  <a:cubicBezTo>
                    <a:pt x="351" y="144"/>
                    <a:pt x="310" y="141"/>
                    <a:pt x="351" y="154"/>
                  </a:cubicBezTo>
                  <a:cubicBezTo>
                    <a:pt x="391" y="168"/>
                    <a:pt x="379" y="143"/>
                    <a:pt x="426" y="173"/>
                  </a:cubicBezTo>
                  <a:cubicBezTo>
                    <a:pt x="473" y="202"/>
                    <a:pt x="469" y="191"/>
                    <a:pt x="512" y="219"/>
                  </a:cubicBezTo>
                  <a:cubicBezTo>
                    <a:pt x="555" y="247"/>
                    <a:pt x="542" y="264"/>
                    <a:pt x="499" y="289"/>
                  </a:cubicBezTo>
                  <a:cubicBezTo>
                    <a:pt x="456" y="314"/>
                    <a:pt x="410" y="280"/>
                    <a:pt x="363" y="273"/>
                  </a:cubicBezTo>
                  <a:cubicBezTo>
                    <a:pt x="316" y="266"/>
                    <a:pt x="309" y="233"/>
                    <a:pt x="314" y="253"/>
                  </a:cubicBezTo>
                  <a:cubicBezTo>
                    <a:pt x="318" y="272"/>
                    <a:pt x="342" y="276"/>
                    <a:pt x="368" y="295"/>
                  </a:cubicBezTo>
                  <a:cubicBezTo>
                    <a:pt x="393" y="314"/>
                    <a:pt x="352" y="317"/>
                    <a:pt x="370" y="332"/>
                  </a:cubicBezTo>
                  <a:cubicBezTo>
                    <a:pt x="388" y="347"/>
                    <a:pt x="364" y="360"/>
                    <a:pt x="395" y="366"/>
                  </a:cubicBezTo>
                  <a:cubicBezTo>
                    <a:pt x="425" y="371"/>
                    <a:pt x="418" y="402"/>
                    <a:pt x="444" y="387"/>
                  </a:cubicBezTo>
                  <a:cubicBezTo>
                    <a:pt x="470" y="372"/>
                    <a:pt x="438" y="375"/>
                    <a:pt x="420" y="357"/>
                  </a:cubicBezTo>
                  <a:cubicBezTo>
                    <a:pt x="402" y="339"/>
                    <a:pt x="412" y="326"/>
                    <a:pt x="455" y="347"/>
                  </a:cubicBezTo>
                  <a:cubicBezTo>
                    <a:pt x="498" y="368"/>
                    <a:pt x="531" y="366"/>
                    <a:pt x="505" y="338"/>
                  </a:cubicBezTo>
                  <a:cubicBezTo>
                    <a:pt x="479" y="310"/>
                    <a:pt x="501" y="313"/>
                    <a:pt x="543" y="284"/>
                  </a:cubicBezTo>
                  <a:cubicBezTo>
                    <a:pt x="585" y="254"/>
                    <a:pt x="610" y="321"/>
                    <a:pt x="604" y="296"/>
                  </a:cubicBezTo>
                  <a:cubicBezTo>
                    <a:pt x="599" y="271"/>
                    <a:pt x="630" y="267"/>
                    <a:pt x="603" y="250"/>
                  </a:cubicBezTo>
                  <a:cubicBezTo>
                    <a:pt x="577" y="233"/>
                    <a:pt x="620" y="214"/>
                    <a:pt x="595" y="193"/>
                  </a:cubicBezTo>
                  <a:cubicBezTo>
                    <a:pt x="570" y="172"/>
                    <a:pt x="601" y="189"/>
                    <a:pt x="629" y="188"/>
                  </a:cubicBezTo>
                  <a:cubicBezTo>
                    <a:pt x="657" y="187"/>
                    <a:pt x="676" y="221"/>
                    <a:pt x="657" y="221"/>
                  </a:cubicBezTo>
                  <a:cubicBezTo>
                    <a:pt x="637" y="221"/>
                    <a:pt x="610" y="235"/>
                    <a:pt x="632" y="245"/>
                  </a:cubicBezTo>
                  <a:cubicBezTo>
                    <a:pt x="654" y="255"/>
                    <a:pt x="640" y="274"/>
                    <a:pt x="659" y="262"/>
                  </a:cubicBezTo>
                  <a:cubicBezTo>
                    <a:pt x="679" y="251"/>
                    <a:pt x="683" y="277"/>
                    <a:pt x="695" y="240"/>
                  </a:cubicBezTo>
                  <a:cubicBezTo>
                    <a:pt x="706" y="203"/>
                    <a:pt x="714" y="230"/>
                    <a:pt x="775" y="198"/>
                  </a:cubicBezTo>
                  <a:cubicBezTo>
                    <a:pt x="836" y="166"/>
                    <a:pt x="869" y="161"/>
                    <a:pt x="854" y="172"/>
                  </a:cubicBezTo>
                  <a:cubicBezTo>
                    <a:pt x="839" y="183"/>
                    <a:pt x="837" y="218"/>
                    <a:pt x="876" y="193"/>
                  </a:cubicBezTo>
                  <a:cubicBezTo>
                    <a:pt x="915" y="168"/>
                    <a:pt x="910" y="204"/>
                    <a:pt x="938" y="186"/>
                  </a:cubicBezTo>
                  <a:cubicBezTo>
                    <a:pt x="965" y="168"/>
                    <a:pt x="976" y="158"/>
                    <a:pt x="976" y="183"/>
                  </a:cubicBezTo>
                  <a:cubicBezTo>
                    <a:pt x="976" y="210"/>
                    <a:pt x="1025" y="176"/>
                    <a:pt x="1010" y="161"/>
                  </a:cubicBezTo>
                  <a:cubicBezTo>
                    <a:pt x="986" y="137"/>
                    <a:pt x="1029" y="120"/>
                    <a:pt x="1119" y="155"/>
                  </a:cubicBezTo>
                  <a:cubicBezTo>
                    <a:pt x="1208" y="189"/>
                    <a:pt x="1192" y="220"/>
                    <a:pt x="1214" y="188"/>
                  </a:cubicBezTo>
                  <a:cubicBezTo>
                    <a:pt x="1236" y="157"/>
                    <a:pt x="1142" y="155"/>
                    <a:pt x="1167" y="121"/>
                  </a:cubicBezTo>
                  <a:cubicBezTo>
                    <a:pt x="1192" y="86"/>
                    <a:pt x="1129" y="86"/>
                    <a:pt x="1181" y="65"/>
                  </a:cubicBezTo>
                  <a:cubicBezTo>
                    <a:pt x="1208" y="54"/>
                    <a:pt x="1209" y="16"/>
                    <a:pt x="1220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274"/>
                    <a:pt x="1255" y="274"/>
                    <a:pt x="1255" y="274"/>
                  </a:cubicBezTo>
                  <a:cubicBezTo>
                    <a:pt x="1239" y="278"/>
                    <a:pt x="1230" y="278"/>
                    <a:pt x="1255" y="283"/>
                  </a:cubicBezTo>
                  <a:close/>
                  <a:moveTo>
                    <a:pt x="980" y="111"/>
                  </a:moveTo>
                  <a:cubicBezTo>
                    <a:pt x="970" y="101"/>
                    <a:pt x="969" y="106"/>
                    <a:pt x="962" y="108"/>
                  </a:cubicBezTo>
                  <a:cubicBezTo>
                    <a:pt x="956" y="110"/>
                    <a:pt x="968" y="118"/>
                    <a:pt x="962" y="115"/>
                  </a:cubicBezTo>
                  <a:cubicBezTo>
                    <a:pt x="956" y="112"/>
                    <a:pt x="956" y="120"/>
                    <a:pt x="966" y="128"/>
                  </a:cubicBezTo>
                  <a:cubicBezTo>
                    <a:pt x="971" y="132"/>
                    <a:pt x="973" y="131"/>
                    <a:pt x="974" y="129"/>
                  </a:cubicBezTo>
                  <a:cubicBezTo>
                    <a:pt x="974" y="127"/>
                    <a:pt x="986" y="129"/>
                    <a:pt x="985" y="135"/>
                  </a:cubicBezTo>
                  <a:cubicBezTo>
                    <a:pt x="984" y="142"/>
                    <a:pt x="1008" y="137"/>
                    <a:pt x="1009" y="132"/>
                  </a:cubicBezTo>
                  <a:cubicBezTo>
                    <a:pt x="1011" y="127"/>
                    <a:pt x="994" y="124"/>
                    <a:pt x="980" y="111"/>
                  </a:cubicBezTo>
                  <a:close/>
                  <a:moveTo>
                    <a:pt x="812" y="21"/>
                  </a:moveTo>
                  <a:cubicBezTo>
                    <a:pt x="801" y="40"/>
                    <a:pt x="796" y="15"/>
                    <a:pt x="788" y="34"/>
                  </a:cubicBezTo>
                  <a:cubicBezTo>
                    <a:pt x="779" y="52"/>
                    <a:pt x="778" y="59"/>
                    <a:pt x="805" y="59"/>
                  </a:cubicBezTo>
                  <a:cubicBezTo>
                    <a:pt x="831" y="59"/>
                    <a:pt x="791" y="62"/>
                    <a:pt x="816" y="76"/>
                  </a:cubicBezTo>
                  <a:cubicBezTo>
                    <a:pt x="841" y="90"/>
                    <a:pt x="821" y="48"/>
                    <a:pt x="836" y="67"/>
                  </a:cubicBezTo>
                  <a:cubicBezTo>
                    <a:pt x="852" y="87"/>
                    <a:pt x="812" y="88"/>
                    <a:pt x="844" y="90"/>
                  </a:cubicBezTo>
                  <a:cubicBezTo>
                    <a:pt x="875" y="93"/>
                    <a:pt x="857" y="99"/>
                    <a:pt x="882" y="99"/>
                  </a:cubicBezTo>
                  <a:cubicBezTo>
                    <a:pt x="907" y="99"/>
                    <a:pt x="912" y="108"/>
                    <a:pt x="935" y="96"/>
                  </a:cubicBezTo>
                  <a:cubicBezTo>
                    <a:pt x="947" y="89"/>
                    <a:pt x="905" y="81"/>
                    <a:pt x="898" y="64"/>
                  </a:cubicBezTo>
                  <a:cubicBezTo>
                    <a:pt x="890" y="46"/>
                    <a:pt x="876" y="50"/>
                    <a:pt x="882" y="20"/>
                  </a:cubicBezTo>
                  <a:cubicBezTo>
                    <a:pt x="883" y="12"/>
                    <a:pt x="888" y="5"/>
                    <a:pt x="892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09" y="4"/>
                    <a:pt x="818" y="8"/>
                    <a:pt x="812" y="21"/>
                  </a:cubicBezTo>
                  <a:close/>
                  <a:moveTo>
                    <a:pt x="75" y="739"/>
                  </a:moveTo>
                  <a:cubicBezTo>
                    <a:pt x="63" y="730"/>
                    <a:pt x="73" y="743"/>
                    <a:pt x="40" y="729"/>
                  </a:cubicBezTo>
                  <a:cubicBezTo>
                    <a:pt x="40" y="733"/>
                    <a:pt x="36" y="728"/>
                    <a:pt x="38" y="736"/>
                  </a:cubicBezTo>
                  <a:cubicBezTo>
                    <a:pt x="40" y="742"/>
                    <a:pt x="31" y="743"/>
                    <a:pt x="27" y="742"/>
                  </a:cubicBezTo>
                  <a:cubicBezTo>
                    <a:pt x="23" y="740"/>
                    <a:pt x="29" y="735"/>
                    <a:pt x="32" y="729"/>
                  </a:cubicBezTo>
                  <a:cubicBezTo>
                    <a:pt x="36" y="724"/>
                    <a:pt x="33" y="727"/>
                    <a:pt x="25" y="735"/>
                  </a:cubicBezTo>
                  <a:cubicBezTo>
                    <a:pt x="18" y="743"/>
                    <a:pt x="20" y="739"/>
                    <a:pt x="10" y="739"/>
                  </a:cubicBezTo>
                  <a:cubicBezTo>
                    <a:pt x="0" y="740"/>
                    <a:pt x="13" y="749"/>
                    <a:pt x="0" y="758"/>
                  </a:cubicBezTo>
                  <a:cubicBezTo>
                    <a:pt x="30" y="764"/>
                    <a:pt x="60" y="767"/>
                    <a:pt x="77" y="761"/>
                  </a:cubicBezTo>
                  <a:cubicBezTo>
                    <a:pt x="73" y="747"/>
                    <a:pt x="84" y="745"/>
                    <a:pt x="75" y="739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4" name="Freeform 36"/>
            <p:cNvSpPr>
              <a:spLocks/>
            </p:cNvSpPr>
            <p:nvPr/>
          </p:nvSpPr>
          <p:spPr bwMode="auto">
            <a:xfrm>
              <a:off x="2966" y="2170"/>
              <a:ext cx="596" cy="448"/>
            </a:xfrm>
            <a:custGeom>
              <a:avLst/>
              <a:gdLst/>
              <a:ahLst/>
              <a:cxnLst>
                <a:cxn ang="0">
                  <a:pos x="237" y="95"/>
                </a:cxn>
                <a:cxn ang="0">
                  <a:pos x="221" y="84"/>
                </a:cxn>
                <a:cxn ang="0">
                  <a:pos x="205" y="64"/>
                </a:cxn>
                <a:cxn ang="0">
                  <a:pos x="199" y="46"/>
                </a:cxn>
                <a:cxn ang="0">
                  <a:pos x="199" y="28"/>
                </a:cxn>
                <a:cxn ang="0">
                  <a:pos x="191" y="17"/>
                </a:cxn>
                <a:cxn ang="0">
                  <a:pos x="168" y="16"/>
                </a:cxn>
                <a:cxn ang="0">
                  <a:pos x="153" y="7"/>
                </a:cxn>
                <a:cxn ang="0">
                  <a:pos x="131" y="1"/>
                </a:cxn>
                <a:cxn ang="0">
                  <a:pos x="118" y="11"/>
                </a:cxn>
                <a:cxn ang="0">
                  <a:pos x="93" y="19"/>
                </a:cxn>
                <a:cxn ang="0">
                  <a:pos x="95" y="36"/>
                </a:cxn>
                <a:cxn ang="0">
                  <a:pos x="71" y="55"/>
                </a:cxn>
                <a:cxn ang="0">
                  <a:pos x="71" y="76"/>
                </a:cxn>
                <a:cxn ang="0">
                  <a:pos x="52" y="76"/>
                </a:cxn>
                <a:cxn ang="0">
                  <a:pos x="16" y="84"/>
                </a:cxn>
                <a:cxn ang="0">
                  <a:pos x="23" y="133"/>
                </a:cxn>
                <a:cxn ang="0">
                  <a:pos x="11" y="149"/>
                </a:cxn>
                <a:cxn ang="0">
                  <a:pos x="19" y="175"/>
                </a:cxn>
                <a:cxn ang="0">
                  <a:pos x="27" y="170"/>
                </a:cxn>
                <a:cxn ang="0">
                  <a:pos x="53" y="158"/>
                </a:cxn>
                <a:cxn ang="0">
                  <a:pos x="100" y="165"/>
                </a:cxn>
                <a:cxn ang="0">
                  <a:pos x="122" y="170"/>
                </a:cxn>
                <a:cxn ang="0">
                  <a:pos x="149" y="173"/>
                </a:cxn>
                <a:cxn ang="0">
                  <a:pos x="163" y="179"/>
                </a:cxn>
                <a:cxn ang="0">
                  <a:pos x="183" y="179"/>
                </a:cxn>
                <a:cxn ang="0">
                  <a:pos x="191" y="174"/>
                </a:cxn>
                <a:cxn ang="0">
                  <a:pos x="220" y="152"/>
                </a:cxn>
                <a:cxn ang="0">
                  <a:pos x="211" y="123"/>
                </a:cxn>
                <a:cxn ang="0">
                  <a:pos x="220" y="113"/>
                </a:cxn>
                <a:cxn ang="0">
                  <a:pos x="240" y="108"/>
                </a:cxn>
                <a:cxn ang="0">
                  <a:pos x="237" y="95"/>
                </a:cxn>
              </a:cxnLst>
              <a:rect l="0" t="0" r="r" b="b"/>
              <a:pathLst>
                <a:path w="250" h="188">
                  <a:moveTo>
                    <a:pt x="237" y="95"/>
                  </a:moveTo>
                  <a:cubicBezTo>
                    <a:pt x="237" y="85"/>
                    <a:pt x="213" y="96"/>
                    <a:pt x="221" y="84"/>
                  </a:cubicBezTo>
                  <a:cubicBezTo>
                    <a:pt x="227" y="76"/>
                    <a:pt x="209" y="82"/>
                    <a:pt x="205" y="64"/>
                  </a:cubicBezTo>
                  <a:cubicBezTo>
                    <a:pt x="203" y="50"/>
                    <a:pt x="190" y="53"/>
                    <a:pt x="199" y="46"/>
                  </a:cubicBezTo>
                  <a:cubicBezTo>
                    <a:pt x="208" y="39"/>
                    <a:pt x="194" y="40"/>
                    <a:pt x="199" y="28"/>
                  </a:cubicBezTo>
                  <a:cubicBezTo>
                    <a:pt x="204" y="16"/>
                    <a:pt x="194" y="22"/>
                    <a:pt x="191" y="17"/>
                  </a:cubicBezTo>
                  <a:cubicBezTo>
                    <a:pt x="187" y="12"/>
                    <a:pt x="181" y="9"/>
                    <a:pt x="168" y="16"/>
                  </a:cubicBezTo>
                  <a:cubicBezTo>
                    <a:pt x="155" y="23"/>
                    <a:pt x="169" y="3"/>
                    <a:pt x="153" y="7"/>
                  </a:cubicBezTo>
                  <a:cubicBezTo>
                    <a:pt x="138" y="10"/>
                    <a:pt x="148" y="0"/>
                    <a:pt x="131" y="1"/>
                  </a:cubicBezTo>
                  <a:cubicBezTo>
                    <a:pt x="122" y="3"/>
                    <a:pt x="123" y="4"/>
                    <a:pt x="118" y="11"/>
                  </a:cubicBezTo>
                  <a:cubicBezTo>
                    <a:pt x="113" y="19"/>
                    <a:pt x="108" y="7"/>
                    <a:pt x="93" y="19"/>
                  </a:cubicBezTo>
                  <a:cubicBezTo>
                    <a:pt x="84" y="40"/>
                    <a:pt x="100" y="26"/>
                    <a:pt x="95" y="36"/>
                  </a:cubicBezTo>
                  <a:cubicBezTo>
                    <a:pt x="90" y="47"/>
                    <a:pt x="84" y="35"/>
                    <a:pt x="71" y="55"/>
                  </a:cubicBezTo>
                  <a:cubicBezTo>
                    <a:pt x="63" y="69"/>
                    <a:pt x="79" y="70"/>
                    <a:pt x="71" y="76"/>
                  </a:cubicBezTo>
                  <a:cubicBezTo>
                    <a:pt x="64" y="81"/>
                    <a:pt x="69" y="61"/>
                    <a:pt x="52" y="76"/>
                  </a:cubicBezTo>
                  <a:cubicBezTo>
                    <a:pt x="36" y="91"/>
                    <a:pt x="34" y="80"/>
                    <a:pt x="16" y="84"/>
                  </a:cubicBezTo>
                  <a:cubicBezTo>
                    <a:pt x="24" y="110"/>
                    <a:pt x="33" y="129"/>
                    <a:pt x="23" y="133"/>
                  </a:cubicBezTo>
                  <a:cubicBezTo>
                    <a:pt x="13" y="137"/>
                    <a:pt x="0" y="146"/>
                    <a:pt x="11" y="149"/>
                  </a:cubicBezTo>
                  <a:cubicBezTo>
                    <a:pt x="28" y="153"/>
                    <a:pt x="12" y="165"/>
                    <a:pt x="19" y="175"/>
                  </a:cubicBezTo>
                  <a:cubicBezTo>
                    <a:pt x="19" y="175"/>
                    <a:pt x="21" y="168"/>
                    <a:pt x="27" y="170"/>
                  </a:cubicBezTo>
                  <a:cubicBezTo>
                    <a:pt x="36" y="174"/>
                    <a:pt x="23" y="162"/>
                    <a:pt x="53" y="158"/>
                  </a:cubicBezTo>
                  <a:cubicBezTo>
                    <a:pt x="83" y="155"/>
                    <a:pt x="90" y="166"/>
                    <a:pt x="100" y="165"/>
                  </a:cubicBezTo>
                  <a:cubicBezTo>
                    <a:pt x="111" y="165"/>
                    <a:pt x="103" y="171"/>
                    <a:pt x="122" y="170"/>
                  </a:cubicBezTo>
                  <a:cubicBezTo>
                    <a:pt x="153" y="170"/>
                    <a:pt x="136" y="183"/>
                    <a:pt x="149" y="173"/>
                  </a:cubicBezTo>
                  <a:cubicBezTo>
                    <a:pt x="161" y="163"/>
                    <a:pt x="155" y="184"/>
                    <a:pt x="163" y="179"/>
                  </a:cubicBezTo>
                  <a:cubicBezTo>
                    <a:pt x="169" y="176"/>
                    <a:pt x="180" y="176"/>
                    <a:pt x="183" y="179"/>
                  </a:cubicBezTo>
                  <a:cubicBezTo>
                    <a:pt x="191" y="188"/>
                    <a:pt x="191" y="186"/>
                    <a:pt x="191" y="174"/>
                  </a:cubicBezTo>
                  <a:cubicBezTo>
                    <a:pt x="191" y="161"/>
                    <a:pt x="200" y="151"/>
                    <a:pt x="220" y="152"/>
                  </a:cubicBezTo>
                  <a:cubicBezTo>
                    <a:pt x="209" y="136"/>
                    <a:pt x="224" y="135"/>
                    <a:pt x="211" y="123"/>
                  </a:cubicBezTo>
                  <a:cubicBezTo>
                    <a:pt x="206" y="118"/>
                    <a:pt x="211" y="107"/>
                    <a:pt x="220" y="113"/>
                  </a:cubicBezTo>
                  <a:cubicBezTo>
                    <a:pt x="231" y="121"/>
                    <a:pt x="234" y="113"/>
                    <a:pt x="240" y="108"/>
                  </a:cubicBezTo>
                  <a:cubicBezTo>
                    <a:pt x="250" y="100"/>
                    <a:pt x="236" y="102"/>
                    <a:pt x="237" y="9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5" name="Freeform 37"/>
            <p:cNvSpPr>
              <a:spLocks/>
            </p:cNvSpPr>
            <p:nvPr/>
          </p:nvSpPr>
          <p:spPr bwMode="auto">
            <a:xfrm>
              <a:off x="2437" y="2287"/>
              <a:ext cx="625" cy="520"/>
            </a:xfrm>
            <a:custGeom>
              <a:avLst/>
              <a:gdLst/>
              <a:ahLst/>
              <a:cxnLst>
                <a:cxn ang="0">
                  <a:pos x="246" y="141"/>
                </a:cxn>
                <a:cxn ang="0">
                  <a:pos x="241" y="125"/>
                </a:cxn>
                <a:cxn ang="0">
                  <a:pos x="233" y="100"/>
                </a:cxn>
                <a:cxn ang="0">
                  <a:pos x="245" y="84"/>
                </a:cxn>
                <a:cxn ang="0">
                  <a:pos x="238" y="35"/>
                </a:cxn>
                <a:cxn ang="0">
                  <a:pos x="220" y="18"/>
                </a:cxn>
                <a:cxn ang="0">
                  <a:pos x="143" y="15"/>
                </a:cxn>
                <a:cxn ang="0">
                  <a:pos x="116" y="14"/>
                </a:cxn>
                <a:cxn ang="0">
                  <a:pos x="117" y="8"/>
                </a:cxn>
                <a:cxn ang="0">
                  <a:pos x="122" y="8"/>
                </a:cxn>
                <a:cxn ang="0">
                  <a:pos x="95" y="3"/>
                </a:cxn>
                <a:cxn ang="0">
                  <a:pos x="72" y="11"/>
                </a:cxn>
                <a:cxn ang="0">
                  <a:pos x="45" y="25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16" y="39"/>
                </a:cxn>
                <a:cxn ang="0">
                  <a:pos x="18" y="45"/>
                </a:cxn>
                <a:cxn ang="0">
                  <a:pos x="10" y="44"/>
                </a:cxn>
                <a:cxn ang="0">
                  <a:pos x="13" y="81"/>
                </a:cxn>
                <a:cxn ang="0">
                  <a:pos x="19" y="98"/>
                </a:cxn>
                <a:cxn ang="0">
                  <a:pos x="20" y="120"/>
                </a:cxn>
                <a:cxn ang="0">
                  <a:pos x="25" y="147"/>
                </a:cxn>
                <a:cxn ang="0">
                  <a:pos x="44" y="152"/>
                </a:cxn>
                <a:cxn ang="0">
                  <a:pos x="64" y="158"/>
                </a:cxn>
                <a:cxn ang="0">
                  <a:pos x="63" y="170"/>
                </a:cxn>
                <a:cxn ang="0">
                  <a:pos x="76" y="168"/>
                </a:cxn>
                <a:cxn ang="0">
                  <a:pos x="90" y="170"/>
                </a:cxn>
                <a:cxn ang="0">
                  <a:pos x="95" y="178"/>
                </a:cxn>
                <a:cxn ang="0">
                  <a:pos x="109" y="180"/>
                </a:cxn>
                <a:cxn ang="0">
                  <a:pos x="123" y="198"/>
                </a:cxn>
                <a:cxn ang="0">
                  <a:pos x="126" y="201"/>
                </a:cxn>
                <a:cxn ang="0">
                  <a:pos x="134" y="198"/>
                </a:cxn>
                <a:cxn ang="0">
                  <a:pos x="147" y="206"/>
                </a:cxn>
                <a:cxn ang="0">
                  <a:pos x="152" y="210"/>
                </a:cxn>
                <a:cxn ang="0">
                  <a:pos x="163" y="202"/>
                </a:cxn>
                <a:cxn ang="0">
                  <a:pos x="199" y="205"/>
                </a:cxn>
                <a:cxn ang="0">
                  <a:pos x="214" y="214"/>
                </a:cxn>
                <a:cxn ang="0">
                  <a:pos x="219" y="208"/>
                </a:cxn>
                <a:cxn ang="0">
                  <a:pos x="221" y="192"/>
                </a:cxn>
                <a:cxn ang="0">
                  <a:pos x="245" y="167"/>
                </a:cxn>
                <a:cxn ang="0">
                  <a:pos x="250" y="154"/>
                </a:cxn>
                <a:cxn ang="0">
                  <a:pos x="246" y="141"/>
                </a:cxn>
              </a:cxnLst>
              <a:rect l="0" t="0" r="r" b="b"/>
              <a:pathLst>
                <a:path w="262" h="218">
                  <a:moveTo>
                    <a:pt x="246" y="141"/>
                  </a:moveTo>
                  <a:cubicBezTo>
                    <a:pt x="235" y="130"/>
                    <a:pt x="245" y="132"/>
                    <a:pt x="241" y="125"/>
                  </a:cubicBezTo>
                  <a:cubicBezTo>
                    <a:pt x="233" y="115"/>
                    <a:pt x="250" y="104"/>
                    <a:pt x="233" y="100"/>
                  </a:cubicBezTo>
                  <a:cubicBezTo>
                    <a:pt x="222" y="97"/>
                    <a:pt x="235" y="88"/>
                    <a:pt x="245" y="84"/>
                  </a:cubicBezTo>
                  <a:cubicBezTo>
                    <a:pt x="255" y="80"/>
                    <a:pt x="246" y="61"/>
                    <a:pt x="238" y="35"/>
                  </a:cubicBezTo>
                  <a:cubicBezTo>
                    <a:pt x="241" y="26"/>
                    <a:pt x="226" y="17"/>
                    <a:pt x="220" y="18"/>
                  </a:cubicBezTo>
                  <a:cubicBezTo>
                    <a:pt x="203" y="24"/>
                    <a:pt x="173" y="21"/>
                    <a:pt x="143" y="15"/>
                  </a:cubicBezTo>
                  <a:cubicBezTo>
                    <a:pt x="134" y="21"/>
                    <a:pt x="119" y="22"/>
                    <a:pt x="116" y="14"/>
                  </a:cubicBezTo>
                  <a:cubicBezTo>
                    <a:pt x="113" y="5"/>
                    <a:pt x="111" y="3"/>
                    <a:pt x="117" y="8"/>
                  </a:cubicBezTo>
                  <a:cubicBezTo>
                    <a:pt x="124" y="13"/>
                    <a:pt x="126" y="10"/>
                    <a:pt x="122" y="8"/>
                  </a:cubicBezTo>
                  <a:cubicBezTo>
                    <a:pt x="109" y="0"/>
                    <a:pt x="111" y="0"/>
                    <a:pt x="95" y="3"/>
                  </a:cubicBezTo>
                  <a:cubicBezTo>
                    <a:pt x="71" y="7"/>
                    <a:pt x="88" y="7"/>
                    <a:pt x="72" y="11"/>
                  </a:cubicBezTo>
                  <a:cubicBezTo>
                    <a:pt x="56" y="15"/>
                    <a:pt x="70" y="20"/>
                    <a:pt x="45" y="25"/>
                  </a:cubicBezTo>
                  <a:cubicBezTo>
                    <a:pt x="24" y="29"/>
                    <a:pt x="21" y="37"/>
                    <a:pt x="9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43"/>
                    <a:pt x="13" y="37"/>
                    <a:pt x="16" y="39"/>
                  </a:cubicBezTo>
                  <a:cubicBezTo>
                    <a:pt x="19" y="41"/>
                    <a:pt x="17" y="40"/>
                    <a:pt x="18" y="45"/>
                  </a:cubicBezTo>
                  <a:cubicBezTo>
                    <a:pt x="19" y="49"/>
                    <a:pt x="16" y="45"/>
                    <a:pt x="10" y="44"/>
                  </a:cubicBezTo>
                  <a:cubicBezTo>
                    <a:pt x="18" y="67"/>
                    <a:pt x="0" y="71"/>
                    <a:pt x="13" y="81"/>
                  </a:cubicBezTo>
                  <a:cubicBezTo>
                    <a:pt x="26" y="91"/>
                    <a:pt x="14" y="90"/>
                    <a:pt x="19" y="98"/>
                  </a:cubicBezTo>
                  <a:cubicBezTo>
                    <a:pt x="28" y="111"/>
                    <a:pt x="17" y="108"/>
                    <a:pt x="20" y="120"/>
                  </a:cubicBezTo>
                  <a:cubicBezTo>
                    <a:pt x="22" y="131"/>
                    <a:pt x="34" y="121"/>
                    <a:pt x="25" y="147"/>
                  </a:cubicBezTo>
                  <a:cubicBezTo>
                    <a:pt x="38" y="139"/>
                    <a:pt x="28" y="145"/>
                    <a:pt x="44" y="152"/>
                  </a:cubicBezTo>
                  <a:cubicBezTo>
                    <a:pt x="60" y="159"/>
                    <a:pt x="60" y="153"/>
                    <a:pt x="64" y="158"/>
                  </a:cubicBezTo>
                  <a:cubicBezTo>
                    <a:pt x="67" y="162"/>
                    <a:pt x="52" y="158"/>
                    <a:pt x="63" y="170"/>
                  </a:cubicBezTo>
                  <a:cubicBezTo>
                    <a:pt x="75" y="183"/>
                    <a:pt x="79" y="172"/>
                    <a:pt x="76" y="168"/>
                  </a:cubicBezTo>
                  <a:cubicBezTo>
                    <a:pt x="72" y="163"/>
                    <a:pt x="82" y="168"/>
                    <a:pt x="90" y="170"/>
                  </a:cubicBezTo>
                  <a:cubicBezTo>
                    <a:pt x="98" y="172"/>
                    <a:pt x="90" y="173"/>
                    <a:pt x="95" y="178"/>
                  </a:cubicBezTo>
                  <a:cubicBezTo>
                    <a:pt x="101" y="183"/>
                    <a:pt x="98" y="176"/>
                    <a:pt x="109" y="180"/>
                  </a:cubicBezTo>
                  <a:cubicBezTo>
                    <a:pt x="119" y="184"/>
                    <a:pt x="121" y="191"/>
                    <a:pt x="123" y="198"/>
                  </a:cubicBezTo>
                  <a:cubicBezTo>
                    <a:pt x="125" y="199"/>
                    <a:pt x="126" y="198"/>
                    <a:pt x="126" y="201"/>
                  </a:cubicBezTo>
                  <a:cubicBezTo>
                    <a:pt x="126" y="204"/>
                    <a:pt x="129" y="204"/>
                    <a:pt x="134" y="198"/>
                  </a:cubicBezTo>
                  <a:cubicBezTo>
                    <a:pt x="138" y="192"/>
                    <a:pt x="149" y="198"/>
                    <a:pt x="147" y="206"/>
                  </a:cubicBezTo>
                  <a:cubicBezTo>
                    <a:pt x="145" y="211"/>
                    <a:pt x="149" y="207"/>
                    <a:pt x="152" y="210"/>
                  </a:cubicBezTo>
                  <a:cubicBezTo>
                    <a:pt x="155" y="212"/>
                    <a:pt x="157" y="201"/>
                    <a:pt x="163" y="202"/>
                  </a:cubicBezTo>
                  <a:cubicBezTo>
                    <a:pt x="167" y="202"/>
                    <a:pt x="185" y="200"/>
                    <a:pt x="199" y="205"/>
                  </a:cubicBezTo>
                  <a:cubicBezTo>
                    <a:pt x="203" y="206"/>
                    <a:pt x="197" y="209"/>
                    <a:pt x="214" y="214"/>
                  </a:cubicBezTo>
                  <a:cubicBezTo>
                    <a:pt x="230" y="218"/>
                    <a:pt x="216" y="213"/>
                    <a:pt x="219" y="208"/>
                  </a:cubicBezTo>
                  <a:cubicBezTo>
                    <a:pt x="222" y="203"/>
                    <a:pt x="214" y="200"/>
                    <a:pt x="221" y="192"/>
                  </a:cubicBezTo>
                  <a:cubicBezTo>
                    <a:pt x="228" y="183"/>
                    <a:pt x="238" y="168"/>
                    <a:pt x="245" y="167"/>
                  </a:cubicBezTo>
                  <a:cubicBezTo>
                    <a:pt x="257" y="164"/>
                    <a:pt x="254" y="159"/>
                    <a:pt x="250" y="154"/>
                  </a:cubicBezTo>
                  <a:cubicBezTo>
                    <a:pt x="245" y="148"/>
                    <a:pt x="262" y="158"/>
                    <a:pt x="246" y="14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6" name="Freeform 38"/>
            <p:cNvSpPr>
              <a:spLocks/>
            </p:cNvSpPr>
            <p:nvPr/>
          </p:nvSpPr>
          <p:spPr bwMode="auto">
            <a:xfrm>
              <a:off x="1331" y="2623"/>
              <a:ext cx="786" cy="744"/>
            </a:xfrm>
            <a:custGeom>
              <a:avLst/>
              <a:gdLst/>
              <a:ahLst/>
              <a:cxnLst>
                <a:cxn ang="0">
                  <a:pos x="295" y="130"/>
                </a:cxn>
                <a:cxn ang="0">
                  <a:pos x="284" y="147"/>
                </a:cxn>
                <a:cxn ang="0">
                  <a:pos x="271" y="173"/>
                </a:cxn>
                <a:cxn ang="0">
                  <a:pos x="284" y="166"/>
                </a:cxn>
                <a:cxn ang="0">
                  <a:pos x="294" y="185"/>
                </a:cxn>
                <a:cxn ang="0">
                  <a:pos x="290" y="219"/>
                </a:cxn>
                <a:cxn ang="0">
                  <a:pos x="311" y="246"/>
                </a:cxn>
                <a:cxn ang="0">
                  <a:pos x="288" y="274"/>
                </a:cxn>
                <a:cxn ang="0">
                  <a:pos x="255" y="279"/>
                </a:cxn>
                <a:cxn ang="0">
                  <a:pos x="229" y="272"/>
                </a:cxn>
                <a:cxn ang="0">
                  <a:pos x="199" y="285"/>
                </a:cxn>
                <a:cxn ang="0">
                  <a:pos x="185" y="308"/>
                </a:cxn>
                <a:cxn ang="0">
                  <a:pos x="158" y="299"/>
                </a:cxn>
                <a:cxn ang="0">
                  <a:pos x="120" y="295"/>
                </a:cxn>
                <a:cxn ang="0">
                  <a:pos x="88" y="280"/>
                </a:cxn>
                <a:cxn ang="0">
                  <a:pos x="89" y="247"/>
                </a:cxn>
                <a:cxn ang="0">
                  <a:pos x="92" y="226"/>
                </a:cxn>
                <a:cxn ang="0">
                  <a:pos x="96" y="199"/>
                </a:cxn>
                <a:cxn ang="0">
                  <a:pos x="95" y="195"/>
                </a:cxn>
                <a:cxn ang="0">
                  <a:pos x="93" y="174"/>
                </a:cxn>
                <a:cxn ang="0">
                  <a:pos x="71" y="149"/>
                </a:cxn>
                <a:cxn ang="0">
                  <a:pos x="65" y="138"/>
                </a:cxn>
                <a:cxn ang="0">
                  <a:pos x="55" y="129"/>
                </a:cxn>
                <a:cxn ang="0">
                  <a:pos x="35" y="121"/>
                </a:cxn>
                <a:cxn ang="0">
                  <a:pos x="8" y="111"/>
                </a:cxn>
                <a:cxn ang="0">
                  <a:pos x="8" y="103"/>
                </a:cxn>
                <a:cxn ang="0">
                  <a:pos x="4" y="97"/>
                </a:cxn>
                <a:cxn ang="0">
                  <a:pos x="25" y="86"/>
                </a:cxn>
                <a:cxn ang="0">
                  <a:pos x="42" y="80"/>
                </a:cxn>
                <a:cxn ang="0">
                  <a:pos x="63" y="88"/>
                </a:cxn>
                <a:cxn ang="0">
                  <a:pos x="75" y="86"/>
                </a:cxn>
                <a:cxn ang="0">
                  <a:pos x="84" y="80"/>
                </a:cxn>
                <a:cxn ang="0">
                  <a:pos x="75" y="52"/>
                </a:cxn>
                <a:cxn ang="0">
                  <a:pos x="94" y="63"/>
                </a:cxn>
                <a:cxn ang="0">
                  <a:pos x="128" y="59"/>
                </a:cxn>
                <a:cxn ang="0">
                  <a:pos x="157" y="35"/>
                </a:cxn>
                <a:cxn ang="0">
                  <a:pos x="161" y="25"/>
                </a:cxn>
                <a:cxn ang="0">
                  <a:pos x="184" y="0"/>
                </a:cxn>
                <a:cxn ang="0">
                  <a:pos x="212" y="24"/>
                </a:cxn>
                <a:cxn ang="0">
                  <a:pos x="242" y="34"/>
                </a:cxn>
                <a:cxn ang="0">
                  <a:pos x="265" y="57"/>
                </a:cxn>
                <a:cxn ang="0">
                  <a:pos x="290" y="68"/>
                </a:cxn>
                <a:cxn ang="0">
                  <a:pos x="322" y="76"/>
                </a:cxn>
              </a:cxnLst>
              <a:rect l="0" t="0" r="r" b="b"/>
              <a:pathLst>
                <a:path w="330" h="312">
                  <a:moveTo>
                    <a:pt x="308" y="126"/>
                  </a:moveTo>
                  <a:cubicBezTo>
                    <a:pt x="301" y="133"/>
                    <a:pt x="299" y="127"/>
                    <a:pt x="295" y="130"/>
                  </a:cubicBezTo>
                  <a:cubicBezTo>
                    <a:pt x="291" y="134"/>
                    <a:pt x="299" y="134"/>
                    <a:pt x="292" y="138"/>
                  </a:cubicBezTo>
                  <a:cubicBezTo>
                    <a:pt x="285" y="141"/>
                    <a:pt x="293" y="144"/>
                    <a:pt x="284" y="147"/>
                  </a:cubicBezTo>
                  <a:cubicBezTo>
                    <a:pt x="277" y="150"/>
                    <a:pt x="286" y="154"/>
                    <a:pt x="276" y="159"/>
                  </a:cubicBezTo>
                  <a:cubicBezTo>
                    <a:pt x="269" y="163"/>
                    <a:pt x="277" y="169"/>
                    <a:pt x="271" y="173"/>
                  </a:cubicBezTo>
                  <a:cubicBezTo>
                    <a:pt x="266" y="177"/>
                    <a:pt x="269" y="180"/>
                    <a:pt x="275" y="177"/>
                  </a:cubicBezTo>
                  <a:cubicBezTo>
                    <a:pt x="280" y="174"/>
                    <a:pt x="274" y="168"/>
                    <a:pt x="284" y="166"/>
                  </a:cubicBezTo>
                  <a:cubicBezTo>
                    <a:pt x="293" y="165"/>
                    <a:pt x="289" y="175"/>
                    <a:pt x="288" y="177"/>
                  </a:cubicBezTo>
                  <a:cubicBezTo>
                    <a:pt x="287" y="179"/>
                    <a:pt x="293" y="176"/>
                    <a:pt x="294" y="185"/>
                  </a:cubicBezTo>
                  <a:cubicBezTo>
                    <a:pt x="285" y="198"/>
                    <a:pt x="304" y="199"/>
                    <a:pt x="298" y="206"/>
                  </a:cubicBezTo>
                  <a:cubicBezTo>
                    <a:pt x="292" y="213"/>
                    <a:pt x="278" y="210"/>
                    <a:pt x="290" y="219"/>
                  </a:cubicBezTo>
                  <a:cubicBezTo>
                    <a:pt x="306" y="229"/>
                    <a:pt x="288" y="229"/>
                    <a:pt x="293" y="240"/>
                  </a:cubicBezTo>
                  <a:cubicBezTo>
                    <a:pt x="297" y="251"/>
                    <a:pt x="309" y="243"/>
                    <a:pt x="311" y="246"/>
                  </a:cubicBezTo>
                  <a:cubicBezTo>
                    <a:pt x="314" y="249"/>
                    <a:pt x="306" y="257"/>
                    <a:pt x="307" y="261"/>
                  </a:cubicBezTo>
                  <a:cubicBezTo>
                    <a:pt x="301" y="265"/>
                    <a:pt x="287" y="271"/>
                    <a:pt x="288" y="274"/>
                  </a:cubicBezTo>
                  <a:cubicBezTo>
                    <a:pt x="289" y="281"/>
                    <a:pt x="269" y="285"/>
                    <a:pt x="265" y="282"/>
                  </a:cubicBezTo>
                  <a:cubicBezTo>
                    <a:pt x="260" y="276"/>
                    <a:pt x="259" y="285"/>
                    <a:pt x="255" y="279"/>
                  </a:cubicBezTo>
                  <a:cubicBezTo>
                    <a:pt x="251" y="273"/>
                    <a:pt x="250" y="272"/>
                    <a:pt x="241" y="274"/>
                  </a:cubicBezTo>
                  <a:cubicBezTo>
                    <a:pt x="232" y="276"/>
                    <a:pt x="239" y="272"/>
                    <a:pt x="229" y="272"/>
                  </a:cubicBezTo>
                  <a:cubicBezTo>
                    <a:pt x="219" y="272"/>
                    <a:pt x="229" y="260"/>
                    <a:pt x="213" y="273"/>
                  </a:cubicBezTo>
                  <a:cubicBezTo>
                    <a:pt x="207" y="278"/>
                    <a:pt x="199" y="276"/>
                    <a:pt x="199" y="285"/>
                  </a:cubicBezTo>
                  <a:cubicBezTo>
                    <a:pt x="200" y="295"/>
                    <a:pt x="197" y="291"/>
                    <a:pt x="199" y="305"/>
                  </a:cubicBezTo>
                  <a:cubicBezTo>
                    <a:pt x="186" y="304"/>
                    <a:pt x="193" y="312"/>
                    <a:pt x="185" y="308"/>
                  </a:cubicBezTo>
                  <a:cubicBezTo>
                    <a:pt x="177" y="304"/>
                    <a:pt x="179" y="312"/>
                    <a:pt x="165" y="303"/>
                  </a:cubicBezTo>
                  <a:cubicBezTo>
                    <a:pt x="165" y="301"/>
                    <a:pt x="163" y="297"/>
                    <a:pt x="158" y="299"/>
                  </a:cubicBezTo>
                  <a:cubicBezTo>
                    <a:pt x="132" y="283"/>
                    <a:pt x="144" y="298"/>
                    <a:pt x="135" y="296"/>
                  </a:cubicBezTo>
                  <a:cubicBezTo>
                    <a:pt x="124" y="293"/>
                    <a:pt x="124" y="299"/>
                    <a:pt x="120" y="295"/>
                  </a:cubicBezTo>
                  <a:cubicBezTo>
                    <a:pt x="115" y="289"/>
                    <a:pt x="109" y="296"/>
                    <a:pt x="106" y="291"/>
                  </a:cubicBezTo>
                  <a:cubicBezTo>
                    <a:pt x="102" y="282"/>
                    <a:pt x="87" y="287"/>
                    <a:pt x="88" y="280"/>
                  </a:cubicBezTo>
                  <a:cubicBezTo>
                    <a:pt x="89" y="274"/>
                    <a:pt x="83" y="278"/>
                    <a:pt x="79" y="273"/>
                  </a:cubicBezTo>
                  <a:cubicBezTo>
                    <a:pt x="84" y="271"/>
                    <a:pt x="88" y="267"/>
                    <a:pt x="89" y="247"/>
                  </a:cubicBezTo>
                  <a:cubicBezTo>
                    <a:pt x="91" y="228"/>
                    <a:pt x="92" y="231"/>
                    <a:pt x="94" y="229"/>
                  </a:cubicBezTo>
                  <a:cubicBezTo>
                    <a:pt x="96" y="228"/>
                    <a:pt x="94" y="224"/>
                    <a:pt x="92" y="226"/>
                  </a:cubicBezTo>
                  <a:cubicBezTo>
                    <a:pt x="90" y="228"/>
                    <a:pt x="90" y="227"/>
                    <a:pt x="92" y="217"/>
                  </a:cubicBezTo>
                  <a:cubicBezTo>
                    <a:pt x="93" y="206"/>
                    <a:pt x="96" y="199"/>
                    <a:pt x="96" y="199"/>
                  </a:cubicBezTo>
                  <a:cubicBezTo>
                    <a:pt x="103" y="201"/>
                    <a:pt x="106" y="219"/>
                    <a:pt x="105" y="212"/>
                  </a:cubicBezTo>
                  <a:cubicBezTo>
                    <a:pt x="104" y="205"/>
                    <a:pt x="106" y="201"/>
                    <a:pt x="95" y="195"/>
                  </a:cubicBezTo>
                  <a:cubicBezTo>
                    <a:pt x="84" y="189"/>
                    <a:pt x="93" y="194"/>
                    <a:pt x="95" y="186"/>
                  </a:cubicBezTo>
                  <a:cubicBezTo>
                    <a:pt x="97" y="175"/>
                    <a:pt x="90" y="179"/>
                    <a:pt x="93" y="174"/>
                  </a:cubicBezTo>
                  <a:cubicBezTo>
                    <a:pt x="95" y="170"/>
                    <a:pt x="92" y="174"/>
                    <a:pt x="83" y="168"/>
                  </a:cubicBezTo>
                  <a:cubicBezTo>
                    <a:pt x="74" y="163"/>
                    <a:pt x="66" y="153"/>
                    <a:pt x="71" y="149"/>
                  </a:cubicBezTo>
                  <a:cubicBezTo>
                    <a:pt x="73" y="147"/>
                    <a:pt x="74" y="144"/>
                    <a:pt x="69" y="143"/>
                  </a:cubicBezTo>
                  <a:cubicBezTo>
                    <a:pt x="63" y="143"/>
                    <a:pt x="74" y="137"/>
                    <a:pt x="65" y="138"/>
                  </a:cubicBezTo>
                  <a:cubicBezTo>
                    <a:pt x="56" y="138"/>
                    <a:pt x="59" y="135"/>
                    <a:pt x="61" y="132"/>
                  </a:cubicBezTo>
                  <a:cubicBezTo>
                    <a:pt x="63" y="129"/>
                    <a:pt x="60" y="128"/>
                    <a:pt x="55" y="129"/>
                  </a:cubicBezTo>
                  <a:cubicBezTo>
                    <a:pt x="46" y="131"/>
                    <a:pt x="54" y="124"/>
                    <a:pt x="48" y="126"/>
                  </a:cubicBezTo>
                  <a:cubicBezTo>
                    <a:pt x="42" y="127"/>
                    <a:pt x="42" y="123"/>
                    <a:pt x="35" y="121"/>
                  </a:cubicBezTo>
                  <a:cubicBezTo>
                    <a:pt x="28" y="118"/>
                    <a:pt x="22" y="116"/>
                    <a:pt x="18" y="118"/>
                  </a:cubicBezTo>
                  <a:cubicBezTo>
                    <a:pt x="11" y="121"/>
                    <a:pt x="16" y="116"/>
                    <a:pt x="8" y="111"/>
                  </a:cubicBezTo>
                  <a:cubicBezTo>
                    <a:pt x="0" y="107"/>
                    <a:pt x="18" y="109"/>
                    <a:pt x="16" y="106"/>
                  </a:cubicBezTo>
                  <a:cubicBezTo>
                    <a:pt x="14" y="102"/>
                    <a:pt x="9" y="106"/>
                    <a:pt x="8" y="103"/>
                  </a:cubicBezTo>
                  <a:cubicBezTo>
                    <a:pt x="8" y="100"/>
                    <a:pt x="17" y="100"/>
                    <a:pt x="13" y="99"/>
                  </a:cubicBezTo>
                  <a:cubicBezTo>
                    <a:pt x="9" y="97"/>
                    <a:pt x="5" y="101"/>
                    <a:pt x="4" y="97"/>
                  </a:cubicBezTo>
                  <a:cubicBezTo>
                    <a:pt x="3" y="94"/>
                    <a:pt x="6" y="89"/>
                    <a:pt x="16" y="88"/>
                  </a:cubicBezTo>
                  <a:cubicBezTo>
                    <a:pt x="26" y="87"/>
                    <a:pt x="20" y="83"/>
                    <a:pt x="25" y="86"/>
                  </a:cubicBezTo>
                  <a:cubicBezTo>
                    <a:pt x="31" y="89"/>
                    <a:pt x="35" y="87"/>
                    <a:pt x="34" y="84"/>
                  </a:cubicBezTo>
                  <a:cubicBezTo>
                    <a:pt x="33" y="79"/>
                    <a:pt x="37" y="84"/>
                    <a:pt x="42" y="80"/>
                  </a:cubicBezTo>
                  <a:cubicBezTo>
                    <a:pt x="48" y="76"/>
                    <a:pt x="50" y="87"/>
                    <a:pt x="53" y="91"/>
                  </a:cubicBezTo>
                  <a:cubicBezTo>
                    <a:pt x="56" y="95"/>
                    <a:pt x="59" y="90"/>
                    <a:pt x="63" y="88"/>
                  </a:cubicBezTo>
                  <a:cubicBezTo>
                    <a:pt x="69" y="84"/>
                    <a:pt x="64" y="91"/>
                    <a:pt x="70" y="89"/>
                  </a:cubicBezTo>
                  <a:cubicBezTo>
                    <a:pt x="76" y="88"/>
                    <a:pt x="72" y="86"/>
                    <a:pt x="75" y="86"/>
                  </a:cubicBezTo>
                  <a:cubicBezTo>
                    <a:pt x="78" y="86"/>
                    <a:pt x="75" y="91"/>
                    <a:pt x="83" y="90"/>
                  </a:cubicBezTo>
                  <a:cubicBezTo>
                    <a:pt x="91" y="89"/>
                    <a:pt x="81" y="87"/>
                    <a:pt x="84" y="80"/>
                  </a:cubicBezTo>
                  <a:cubicBezTo>
                    <a:pt x="85" y="76"/>
                    <a:pt x="82" y="64"/>
                    <a:pt x="78" y="63"/>
                  </a:cubicBezTo>
                  <a:cubicBezTo>
                    <a:pt x="73" y="60"/>
                    <a:pt x="79" y="57"/>
                    <a:pt x="75" y="52"/>
                  </a:cubicBezTo>
                  <a:cubicBezTo>
                    <a:pt x="72" y="47"/>
                    <a:pt x="79" y="53"/>
                    <a:pt x="87" y="51"/>
                  </a:cubicBezTo>
                  <a:cubicBezTo>
                    <a:pt x="94" y="48"/>
                    <a:pt x="89" y="64"/>
                    <a:pt x="94" y="63"/>
                  </a:cubicBezTo>
                  <a:cubicBezTo>
                    <a:pt x="107" y="60"/>
                    <a:pt x="114" y="68"/>
                    <a:pt x="120" y="64"/>
                  </a:cubicBezTo>
                  <a:cubicBezTo>
                    <a:pt x="126" y="61"/>
                    <a:pt x="132" y="60"/>
                    <a:pt x="128" y="59"/>
                  </a:cubicBezTo>
                  <a:cubicBezTo>
                    <a:pt x="124" y="58"/>
                    <a:pt x="117" y="53"/>
                    <a:pt x="135" y="46"/>
                  </a:cubicBezTo>
                  <a:cubicBezTo>
                    <a:pt x="152" y="38"/>
                    <a:pt x="156" y="39"/>
                    <a:pt x="157" y="35"/>
                  </a:cubicBezTo>
                  <a:cubicBezTo>
                    <a:pt x="159" y="32"/>
                    <a:pt x="164" y="34"/>
                    <a:pt x="161" y="30"/>
                  </a:cubicBezTo>
                  <a:cubicBezTo>
                    <a:pt x="158" y="26"/>
                    <a:pt x="163" y="28"/>
                    <a:pt x="161" y="25"/>
                  </a:cubicBezTo>
                  <a:cubicBezTo>
                    <a:pt x="159" y="22"/>
                    <a:pt x="161" y="20"/>
                    <a:pt x="160" y="13"/>
                  </a:cubicBezTo>
                  <a:cubicBezTo>
                    <a:pt x="159" y="5"/>
                    <a:pt x="166" y="3"/>
                    <a:pt x="184" y="0"/>
                  </a:cubicBezTo>
                  <a:cubicBezTo>
                    <a:pt x="191" y="23"/>
                    <a:pt x="198" y="6"/>
                    <a:pt x="202" y="17"/>
                  </a:cubicBezTo>
                  <a:cubicBezTo>
                    <a:pt x="205" y="26"/>
                    <a:pt x="209" y="18"/>
                    <a:pt x="212" y="24"/>
                  </a:cubicBezTo>
                  <a:cubicBezTo>
                    <a:pt x="214" y="29"/>
                    <a:pt x="224" y="25"/>
                    <a:pt x="226" y="36"/>
                  </a:cubicBezTo>
                  <a:cubicBezTo>
                    <a:pt x="228" y="52"/>
                    <a:pt x="236" y="32"/>
                    <a:pt x="242" y="34"/>
                  </a:cubicBezTo>
                  <a:cubicBezTo>
                    <a:pt x="245" y="36"/>
                    <a:pt x="236" y="44"/>
                    <a:pt x="247" y="48"/>
                  </a:cubicBezTo>
                  <a:cubicBezTo>
                    <a:pt x="256" y="51"/>
                    <a:pt x="254" y="61"/>
                    <a:pt x="265" y="57"/>
                  </a:cubicBezTo>
                  <a:cubicBezTo>
                    <a:pt x="271" y="60"/>
                    <a:pt x="275" y="59"/>
                    <a:pt x="279" y="58"/>
                  </a:cubicBezTo>
                  <a:cubicBezTo>
                    <a:pt x="288" y="61"/>
                    <a:pt x="285" y="68"/>
                    <a:pt x="290" y="68"/>
                  </a:cubicBezTo>
                  <a:cubicBezTo>
                    <a:pt x="296" y="67"/>
                    <a:pt x="292" y="73"/>
                    <a:pt x="300" y="71"/>
                  </a:cubicBezTo>
                  <a:cubicBezTo>
                    <a:pt x="309" y="69"/>
                    <a:pt x="314" y="73"/>
                    <a:pt x="322" y="76"/>
                  </a:cubicBezTo>
                  <a:cubicBezTo>
                    <a:pt x="330" y="80"/>
                    <a:pt x="307" y="85"/>
                    <a:pt x="308" y="12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7" name="Freeform 39"/>
            <p:cNvSpPr>
              <a:spLocks/>
            </p:cNvSpPr>
            <p:nvPr/>
          </p:nvSpPr>
          <p:spPr bwMode="auto">
            <a:xfrm>
              <a:off x="1047" y="3372"/>
              <a:ext cx="229" cy="427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71" y="8"/>
                </a:cxn>
                <a:cxn ang="0">
                  <a:pos x="53" y="11"/>
                </a:cxn>
                <a:cxn ang="0">
                  <a:pos x="38" y="12"/>
                </a:cxn>
                <a:cxn ang="0">
                  <a:pos x="40" y="2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27" y="35"/>
                </a:cxn>
                <a:cxn ang="0">
                  <a:pos x="22" y="67"/>
                </a:cxn>
                <a:cxn ang="0">
                  <a:pos x="17" y="85"/>
                </a:cxn>
                <a:cxn ang="0">
                  <a:pos x="9" y="98"/>
                </a:cxn>
                <a:cxn ang="0">
                  <a:pos x="9" y="118"/>
                </a:cxn>
                <a:cxn ang="0">
                  <a:pos x="13" y="122"/>
                </a:cxn>
                <a:cxn ang="0">
                  <a:pos x="15" y="127"/>
                </a:cxn>
                <a:cxn ang="0">
                  <a:pos x="23" y="137"/>
                </a:cxn>
                <a:cxn ang="0">
                  <a:pos x="21" y="167"/>
                </a:cxn>
                <a:cxn ang="0">
                  <a:pos x="21" y="175"/>
                </a:cxn>
                <a:cxn ang="0">
                  <a:pos x="39" y="174"/>
                </a:cxn>
                <a:cxn ang="0">
                  <a:pos x="58" y="169"/>
                </a:cxn>
                <a:cxn ang="0">
                  <a:pos x="63" y="142"/>
                </a:cxn>
                <a:cxn ang="0">
                  <a:pos x="65" y="134"/>
                </a:cxn>
                <a:cxn ang="0">
                  <a:pos x="65" y="113"/>
                </a:cxn>
                <a:cxn ang="0">
                  <a:pos x="61" y="99"/>
                </a:cxn>
                <a:cxn ang="0">
                  <a:pos x="61" y="85"/>
                </a:cxn>
                <a:cxn ang="0">
                  <a:pos x="68" y="73"/>
                </a:cxn>
                <a:cxn ang="0">
                  <a:pos x="72" y="45"/>
                </a:cxn>
                <a:cxn ang="0">
                  <a:pos x="83" y="18"/>
                </a:cxn>
              </a:cxnLst>
              <a:rect l="0" t="0" r="r" b="b"/>
              <a:pathLst>
                <a:path w="96" h="179">
                  <a:moveTo>
                    <a:pt x="83" y="18"/>
                  </a:moveTo>
                  <a:cubicBezTo>
                    <a:pt x="73" y="16"/>
                    <a:pt x="86" y="9"/>
                    <a:pt x="71" y="8"/>
                  </a:cubicBezTo>
                  <a:cubicBezTo>
                    <a:pt x="56" y="6"/>
                    <a:pt x="64" y="16"/>
                    <a:pt x="53" y="11"/>
                  </a:cubicBezTo>
                  <a:cubicBezTo>
                    <a:pt x="42" y="5"/>
                    <a:pt x="42" y="15"/>
                    <a:pt x="38" y="12"/>
                  </a:cubicBezTo>
                  <a:cubicBezTo>
                    <a:pt x="34" y="9"/>
                    <a:pt x="44" y="5"/>
                    <a:pt x="40" y="2"/>
                  </a:cubicBezTo>
                  <a:cubicBezTo>
                    <a:pt x="36" y="0"/>
                    <a:pt x="35" y="0"/>
                    <a:pt x="23" y="11"/>
                  </a:cubicBezTo>
                  <a:cubicBezTo>
                    <a:pt x="20" y="17"/>
                    <a:pt x="25" y="17"/>
                    <a:pt x="23" y="20"/>
                  </a:cubicBezTo>
                  <a:cubicBezTo>
                    <a:pt x="22" y="23"/>
                    <a:pt x="23" y="28"/>
                    <a:pt x="27" y="35"/>
                  </a:cubicBezTo>
                  <a:cubicBezTo>
                    <a:pt x="31" y="43"/>
                    <a:pt x="21" y="62"/>
                    <a:pt x="22" y="67"/>
                  </a:cubicBezTo>
                  <a:cubicBezTo>
                    <a:pt x="23" y="72"/>
                    <a:pt x="21" y="70"/>
                    <a:pt x="17" y="85"/>
                  </a:cubicBezTo>
                  <a:cubicBezTo>
                    <a:pt x="12" y="99"/>
                    <a:pt x="7" y="92"/>
                    <a:pt x="9" y="98"/>
                  </a:cubicBezTo>
                  <a:cubicBezTo>
                    <a:pt x="11" y="104"/>
                    <a:pt x="0" y="119"/>
                    <a:pt x="9" y="118"/>
                  </a:cubicBezTo>
                  <a:cubicBezTo>
                    <a:pt x="19" y="118"/>
                    <a:pt x="11" y="120"/>
                    <a:pt x="13" y="122"/>
                  </a:cubicBezTo>
                  <a:cubicBezTo>
                    <a:pt x="14" y="125"/>
                    <a:pt x="11" y="130"/>
                    <a:pt x="15" y="127"/>
                  </a:cubicBezTo>
                  <a:cubicBezTo>
                    <a:pt x="18" y="125"/>
                    <a:pt x="26" y="126"/>
                    <a:pt x="23" y="137"/>
                  </a:cubicBezTo>
                  <a:cubicBezTo>
                    <a:pt x="19" y="148"/>
                    <a:pt x="27" y="142"/>
                    <a:pt x="21" y="167"/>
                  </a:cubicBezTo>
                  <a:cubicBezTo>
                    <a:pt x="19" y="176"/>
                    <a:pt x="19" y="177"/>
                    <a:pt x="21" y="175"/>
                  </a:cubicBezTo>
                  <a:cubicBezTo>
                    <a:pt x="24" y="172"/>
                    <a:pt x="26" y="170"/>
                    <a:pt x="39" y="174"/>
                  </a:cubicBezTo>
                  <a:cubicBezTo>
                    <a:pt x="52" y="179"/>
                    <a:pt x="47" y="174"/>
                    <a:pt x="58" y="169"/>
                  </a:cubicBezTo>
                  <a:cubicBezTo>
                    <a:pt x="56" y="164"/>
                    <a:pt x="54" y="150"/>
                    <a:pt x="63" y="142"/>
                  </a:cubicBezTo>
                  <a:cubicBezTo>
                    <a:pt x="72" y="135"/>
                    <a:pt x="69" y="135"/>
                    <a:pt x="65" y="134"/>
                  </a:cubicBezTo>
                  <a:cubicBezTo>
                    <a:pt x="60" y="133"/>
                    <a:pt x="55" y="127"/>
                    <a:pt x="65" y="113"/>
                  </a:cubicBezTo>
                  <a:cubicBezTo>
                    <a:pt x="75" y="100"/>
                    <a:pt x="63" y="109"/>
                    <a:pt x="61" y="99"/>
                  </a:cubicBezTo>
                  <a:cubicBezTo>
                    <a:pt x="59" y="88"/>
                    <a:pt x="50" y="86"/>
                    <a:pt x="61" y="85"/>
                  </a:cubicBezTo>
                  <a:cubicBezTo>
                    <a:pt x="71" y="84"/>
                    <a:pt x="72" y="81"/>
                    <a:pt x="68" y="73"/>
                  </a:cubicBezTo>
                  <a:cubicBezTo>
                    <a:pt x="65" y="65"/>
                    <a:pt x="74" y="65"/>
                    <a:pt x="72" y="45"/>
                  </a:cubicBezTo>
                  <a:cubicBezTo>
                    <a:pt x="71" y="37"/>
                    <a:pt x="96" y="20"/>
                    <a:pt x="83" y="1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8" name="Freeform 40"/>
            <p:cNvSpPr>
              <a:spLocks/>
            </p:cNvSpPr>
            <p:nvPr/>
          </p:nvSpPr>
          <p:spPr bwMode="auto">
            <a:xfrm>
              <a:off x="2122" y="3303"/>
              <a:ext cx="65" cy="138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2"/>
                </a:cxn>
                <a:cxn ang="0">
                  <a:pos x="18" y="12"/>
                </a:cxn>
                <a:cxn ang="0">
                  <a:pos x="6" y="17"/>
                </a:cxn>
                <a:cxn ang="0">
                  <a:pos x="4" y="39"/>
                </a:cxn>
                <a:cxn ang="0">
                  <a:pos x="5" y="43"/>
                </a:cxn>
                <a:cxn ang="0">
                  <a:pos x="7" y="46"/>
                </a:cxn>
                <a:cxn ang="0">
                  <a:pos x="8" y="52"/>
                </a:cxn>
                <a:cxn ang="0">
                  <a:pos x="16" y="58"/>
                </a:cxn>
                <a:cxn ang="0">
                  <a:pos x="19" y="52"/>
                </a:cxn>
                <a:cxn ang="0">
                  <a:pos x="22" y="40"/>
                </a:cxn>
                <a:cxn ang="0">
                  <a:pos x="26" y="25"/>
                </a:cxn>
                <a:cxn ang="0">
                  <a:pos x="23" y="11"/>
                </a:cxn>
              </a:cxnLst>
              <a:rect l="0" t="0" r="r" b="b"/>
              <a:pathLst>
                <a:path w="27" h="58">
                  <a:moveTo>
                    <a:pt x="23" y="11"/>
                  </a:moveTo>
                  <a:cubicBezTo>
                    <a:pt x="24" y="7"/>
                    <a:pt x="25" y="3"/>
                    <a:pt x="23" y="2"/>
                  </a:cubicBezTo>
                  <a:cubicBezTo>
                    <a:pt x="18" y="0"/>
                    <a:pt x="23" y="14"/>
                    <a:pt x="18" y="12"/>
                  </a:cubicBezTo>
                  <a:cubicBezTo>
                    <a:pt x="11" y="9"/>
                    <a:pt x="9" y="18"/>
                    <a:pt x="6" y="17"/>
                  </a:cubicBezTo>
                  <a:cubicBezTo>
                    <a:pt x="2" y="16"/>
                    <a:pt x="0" y="40"/>
                    <a:pt x="4" y="39"/>
                  </a:cubicBezTo>
                  <a:cubicBezTo>
                    <a:pt x="8" y="39"/>
                    <a:pt x="7" y="41"/>
                    <a:pt x="5" y="43"/>
                  </a:cubicBezTo>
                  <a:cubicBezTo>
                    <a:pt x="3" y="45"/>
                    <a:pt x="4" y="45"/>
                    <a:pt x="7" y="46"/>
                  </a:cubicBezTo>
                  <a:cubicBezTo>
                    <a:pt x="13" y="47"/>
                    <a:pt x="3" y="49"/>
                    <a:pt x="8" y="52"/>
                  </a:cubicBezTo>
                  <a:cubicBezTo>
                    <a:pt x="17" y="56"/>
                    <a:pt x="13" y="58"/>
                    <a:pt x="16" y="58"/>
                  </a:cubicBezTo>
                  <a:cubicBezTo>
                    <a:pt x="20" y="58"/>
                    <a:pt x="16" y="53"/>
                    <a:pt x="19" y="52"/>
                  </a:cubicBezTo>
                  <a:cubicBezTo>
                    <a:pt x="22" y="50"/>
                    <a:pt x="22" y="46"/>
                    <a:pt x="22" y="40"/>
                  </a:cubicBezTo>
                  <a:cubicBezTo>
                    <a:pt x="22" y="34"/>
                    <a:pt x="27" y="37"/>
                    <a:pt x="26" y="25"/>
                  </a:cubicBezTo>
                  <a:cubicBezTo>
                    <a:pt x="25" y="13"/>
                    <a:pt x="23" y="15"/>
                    <a:pt x="23" y="1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69" name="Freeform 41"/>
            <p:cNvSpPr>
              <a:spLocks noEditPoints="1"/>
            </p:cNvSpPr>
            <p:nvPr/>
          </p:nvSpPr>
          <p:spPr bwMode="auto">
            <a:xfrm>
              <a:off x="1993" y="2962"/>
              <a:ext cx="725" cy="858"/>
            </a:xfrm>
            <a:custGeom>
              <a:avLst/>
              <a:gdLst/>
              <a:ahLst/>
              <a:cxnLst>
                <a:cxn ang="0">
                  <a:pos x="295" y="253"/>
                </a:cxn>
                <a:cxn ang="0">
                  <a:pos x="261" y="233"/>
                </a:cxn>
                <a:cxn ang="0">
                  <a:pos x="258" y="262"/>
                </a:cxn>
                <a:cxn ang="0">
                  <a:pos x="249" y="303"/>
                </a:cxn>
                <a:cxn ang="0">
                  <a:pos x="234" y="303"/>
                </a:cxn>
                <a:cxn ang="0">
                  <a:pos x="238" y="264"/>
                </a:cxn>
                <a:cxn ang="0">
                  <a:pos x="205" y="227"/>
                </a:cxn>
                <a:cxn ang="0">
                  <a:pos x="179" y="205"/>
                </a:cxn>
                <a:cxn ang="0">
                  <a:pos x="135" y="176"/>
                </a:cxn>
                <a:cxn ang="0">
                  <a:pos x="108" y="151"/>
                </a:cxn>
                <a:cxn ang="0">
                  <a:pos x="87" y="108"/>
                </a:cxn>
                <a:cxn ang="0">
                  <a:pos x="29" y="119"/>
                </a:cxn>
                <a:cxn ang="0">
                  <a:pos x="15" y="98"/>
                </a:cxn>
                <a:cxn ang="0">
                  <a:pos x="20" y="64"/>
                </a:cxn>
                <a:cxn ang="0">
                  <a:pos x="27" y="43"/>
                </a:cxn>
                <a:cxn ang="0">
                  <a:pos x="45" y="29"/>
                </a:cxn>
                <a:cxn ang="0">
                  <a:pos x="57" y="36"/>
                </a:cxn>
                <a:cxn ang="0">
                  <a:pos x="70" y="35"/>
                </a:cxn>
                <a:cxn ang="0">
                  <a:pos x="84" y="29"/>
                </a:cxn>
                <a:cxn ang="0">
                  <a:pos x="93" y="19"/>
                </a:cxn>
                <a:cxn ang="0">
                  <a:pos x="102" y="9"/>
                </a:cxn>
                <a:cxn ang="0">
                  <a:pos x="122" y="5"/>
                </a:cxn>
                <a:cxn ang="0">
                  <a:pos x="144" y="7"/>
                </a:cxn>
                <a:cxn ang="0">
                  <a:pos x="182" y="22"/>
                </a:cxn>
                <a:cxn ang="0">
                  <a:pos x="180" y="36"/>
                </a:cxn>
                <a:cxn ang="0">
                  <a:pos x="182" y="55"/>
                </a:cxn>
                <a:cxn ang="0">
                  <a:pos x="167" y="51"/>
                </a:cxn>
                <a:cxn ang="0">
                  <a:pos x="147" y="68"/>
                </a:cxn>
                <a:cxn ang="0">
                  <a:pos x="157" y="110"/>
                </a:cxn>
                <a:cxn ang="0">
                  <a:pos x="208" y="176"/>
                </a:cxn>
                <a:cxn ang="0">
                  <a:pos x="268" y="212"/>
                </a:cxn>
                <a:cxn ang="0">
                  <a:pos x="300" y="245"/>
                </a:cxn>
                <a:cxn ang="0">
                  <a:pos x="177" y="310"/>
                </a:cxn>
                <a:cxn ang="0">
                  <a:pos x="152" y="322"/>
                </a:cxn>
                <a:cxn ang="0">
                  <a:pos x="189" y="344"/>
                </a:cxn>
                <a:cxn ang="0">
                  <a:pos x="218" y="355"/>
                </a:cxn>
                <a:cxn ang="0">
                  <a:pos x="229" y="305"/>
                </a:cxn>
                <a:cxn ang="0">
                  <a:pos x="81" y="211"/>
                </a:cxn>
                <a:cxn ang="0">
                  <a:pos x="45" y="222"/>
                </a:cxn>
                <a:cxn ang="0">
                  <a:pos x="52" y="260"/>
                </a:cxn>
                <a:cxn ang="0">
                  <a:pos x="73" y="275"/>
                </a:cxn>
                <a:cxn ang="0">
                  <a:pos x="84" y="234"/>
                </a:cxn>
              </a:cxnLst>
              <a:rect l="0" t="0" r="r" b="b"/>
              <a:pathLst>
                <a:path w="304" h="360">
                  <a:moveTo>
                    <a:pt x="300" y="245"/>
                  </a:moveTo>
                  <a:cubicBezTo>
                    <a:pt x="296" y="252"/>
                    <a:pt x="304" y="254"/>
                    <a:pt x="295" y="253"/>
                  </a:cubicBezTo>
                  <a:cubicBezTo>
                    <a:pt x="285" y="251"/>
                    <a:pt x="291" y="236"/>
                    <a:pt x="280" y="235"/>
                  </a:cubicBezTo>
                  <a:cubicBezTo>
                    <a:pt x="269" y="234"/>
                    <a:pt x="269" y="228"/>
                    <a:pt x="261" y="233"/>
                  </a:cubicBezTo>
                  <a:cubicBezTo>
                    <a:pt x="253" y="238"/>
                    <a:pt x="257" y="245"/>
                    <a:pt x="253" y="251"/>
                  </a:cubicBezTo>
                  <a:cubicBezTo>
                    <a:pt x="248" y="256"/>
                    <a:pt x="249" y="259"/>
                    <a:pt x="258" y="262"/>
                  </a:cubicBezTo>
                  <a:cubicBezTo>
                    <a:pt x="267" y="265"/>
                    <a:pt x="274" y="277"/>
                    <a:pt x="262" y="284"/>
                  </a:cubicBezTo>
                  <a:cubicBezTo>
                    <a:pt x="250" y="291"/>
                    <a:pt x="257" y="295"/>
                    <a:pt x="249" y="303"/>
                  </a:cubicBezTo>
                  <a:cubicBezTo>
                    <a:pt x="241" y="312"/>
                    <a:pt x="243" y="322"/>
                    <a:pt x="233" y="317"/>
                  </a:cubicBezTo>
                  <a:cubicBezTo>
                    <a:pt x="228" y="314"/>
                    <a:pt x="229" y="308"/>
                    <a:pt x="234" y="303"/>
                  </a:cubicBezTo>
                  <a:cubicBezTo>
                    <a:pt x="238" y="297"/>
                    <a:pt x="234" y="294"/>
                    <a:pt x="239" y="290"/>
                  </a:cubicBezTo>
                  <a:cubicBezTo>
                    <a:pt x="243" y="286"/>
                    <a:pt x="243" y="284"/>
                    <a:pt x="238" y="264"/>
                  </a:cubicBezTo>
                  <a:cubicBezTo>
                    <a:pt x="232" y="243"/>
                    <a:pt x="226" y="250"/>
                    <a:pt x="215" y="242"/>
                  </a:cubicBezTo>
                  <a:cubicBezTo>
                    <a:pt x="205" y="235"/>
                    <a:pt x="217" y="224"/>
                    <a:pt x="205" y="227"/>
                  </a:cubicBezTo>
                  <a:cubicBezTo>
                    <a:pt x="193" y="229"/>
                    <a:pt x="206" y="220"/>
                    <a:pt x="195" y="221"/>
                  </a:cubicBezTo>
                  <a:cubicBezTo>
                    <a:pt x="185" y="222"/>
                    <a:pt x="188" y="205"/>
                    <a:pt x="179" y="205"/>
                  </a:cubicBezTo>
                  <a:cubicBezTo>
                    <a:pt x="169" y="205"/>
                    <a:pt x="158" y="203"/>
                    <a:pt x="148" y="189"/>
                  </a:cubicBezTo>
                  <a:cubicBezTo>
                    <a:pt x="139" y="176"/>
                    <a:pt x="139" y="186"/>
                    <a:pt x="135" y="176"/>
                  </a:cubicBezTo>
                  <a:cubicBezTo>
                    <a:pt x="130" y="165"/>
                    <a:pt x="118" y="170"/>
                    <a:pt x="119" y="164"/>
                  </a:cubicBezTo>
                  <a:cubicBezTo>
                    <a:pt x="120" y="158"/>
                    <a:pt x="119" y="158"/>
                    <a:pt x="108" y="151"/>
                  </a:cubicBezTo>
                  <a:cubicBezTo>
                    <a:pt x="97" y="143"/>
                    <a:pt x="108" y="138"/>
                    <a:pt x="101" y="132"/>
                  </a:cubicBezTo>
                  <a:cubicBezTo>
                    <a:pt x="94" y="126"/>
                    <a:pt x="99" y="106"/>
                    <a:pt x="87" y="108"/>
                  </a:cubicBezTo>
                  <a:cubicBezTo>
                    <a:pt x="76" y="111"/>
                    <a:pt x="72" y="90"/>
                    <a:pt x="59" y="95"/>
                  </a:cubicBezTo>
                  <a:cubicBezTo>
                    <a:pt x="46" y="101"/>
                    <a:pt x="56" y="110"/>
                    <a:pt x="29" y="119"/>
                  </a:cubicBezTo>
                  <a:cubicBezTo>
                    <a:pt x="28" y="115"/>
                    <a:pt x="36" y="107"/>
                    <a:pt x="33" y="104"/>
                  </a:cubicBezTo>
                  <a:cubicBezTo>
                    <a:pt x="31" y="101"/>
                    <a:pt x="19" y="109"/>
                    <a:pt x="15" y="98"/>
                  </a:cubicBezTo>
                  <a:cubicBezTo>
                    <a:pt x="10" y="87"/>
                    <a:pt x="28" y="87"/>
                    <a:pt x="12" y="77"/>
                  </a:cubicBezTo>
                  <a:cubicBezTo>
                    <a:pt x="0" y="68"/>
                    <a:pt x="14" y="71"/>
                    <a:pt x="20" y="64"/>
                  </a:cubicBezTo>
                  <a:cubicBezTo>
                    <a:pt x="26" y="57"/>
                    <a:pt x="7" y="56"/>
                    <a:pt x="16" y="43"/>
                  </a:cubicBezTo>
                  <a:cubicBezTo>
                    <a:pt x="18" y="43"/>
                    <a:pt x="21" y="47"/>
                    <a:pt x="27" y="43"/>
                  </a:cubicBezTo>
                  <a:cubicBezTo>
                    <a:pt x="34" y="38"/>
                    <a:pt x="33" y="46"/>
                    <a:pt x="42" y="40"/>
                  </a:cubicBezTo>
                  <a:cubicBezTo>
                    <a:pt x="51" y="33"/>
                    <a:pt x="41" y="31"/>
                    <a:pt x="45" y="29"/>
                  </a:cubicBezTo>
                  <a:cubicBezTo>
                    <a:pt x="50" y="26"/>
                    <a:pt x="53" y="20"/>
                    <a:pt x="53" y="24"/>
                  </a:cubicBezTo>
                  <a:cubicBezTo>
                    <a:pt x="53" y="28"/>
                    <a:pt x="51" y="33"/>
                    <a:pt x="57" y="36"/>
                  </a:cubicBezTo>
                  <a:cubicBezTo>
                    <a:pt x="63" y="39"/>
                    <a:pt x="64" y="49"/>
                    <a:pt x="68" y="47"/>
                  </a:cubicBezTo>
                  <a:cubicBezTo>
                    <a:pt x="71" y="45"/>
                    <a:pt x="64" y="40"/>
                    <a:pt x="70" y="35"/>
                  </a:cubicBezTo>
                  <a:cubicBezTo>
                    <a:pt x="76" y="31"/>
                    <a:pt x="71" y="23"/>
                    <a:pt x="75" y="23"/>
                  </a:cubicBezTo>
                  <a:cubicBezTo>
                    <a:pt x="79" y="22"/>
                    <a:pt x="79" y="32"/>
                    <a:pt x="84" y="29"/>
                  </a:cubicBezTo>
                  <a:cubicBezTo>
                    <a:pt x="90" y="24"/>
                    <a:pt x="90" y="33"/>
                    <a:pt x="94" y="32"/>
                  </a:cubicBezTo>
                  <a:cubicBezTo>
                    <a:pt x="98" y="31"/>
                    <a:pt x="91" y="22"/>
                    <a:pt x="93" y="19"/>
                  </a:cubicBezTo>
                  <a:cubicBezTo>
                    <a:pt x="95" y="17"/>
                    <a:pt x="99" y="25"/>
                    <a:pt x="103" y="22"/>
                  </a:cubicBezTo>
                  <a:cubicBezTo>
                    <a:pt x="106" y="19"/>
                    <a:pt x="98" y="18"/>
                    <a:pt x="102" y="9"/>
                  </a:cubicBezTo>
                  <a:cubicBezTo>
                    <a:pt x="109" y="9"/>
                    <a:pt x="110" y="15"/>
                    <a:pt x="115" y="14"/>
                  </a:cubicBezTo>
                  <a:cubicBezTo>
                    <a:pt x="119" y="13"/>
                    <a:pt x="116" y="6"/>
                    <a:pt x="122" y="5"/>
                  </a:cubicBezTo>
                  <a:cubicBezTo>
                    <a:pt x="128" y="4"/>
                    <a:pt x="130" y="7"/>
                    <a:pt x="139" y="4"/>
                  </a:cubicBezTo>
                  <a:cubicBezTo>
                    <a:pt x="151" y="0"/>
                    <a:pt x="143" y="4"/>
                    <a:pt x="144" y="7"/>
                  </a:cubicBezTo>
                  <a:cubicBezTo>
                    <a:pt x="144" y="9"/>
                    <a:pt x="148" y="8"/>
                    <a:pt x="147" y="11"/>
                  </a:cubicBezTo>
                  <a:cubicBezTo>
                    <a:pt x="146" y="15"/>
                    <a:pt x="158" y="19"/>
                    <a:pt x="182" y="22"/>
                  </a:cubicBezTo>
                  <a:cubicBezTo>
                    <a:pt x="181" y="25"/>
                    <a:pt x="174" y="28"/>
                    <a:pt x="175" y="31"/>
                  </a:cubicBezTo>
                  <a:cubicBezTo>
                    <a:pt x="175" y="33"/>
                    <a:pt x="184" y="32"/>
                    <a:pt x="180" y="36"/>
                  </a:cubicBezTo>
                  <a:cubicBezTo>
                    <a:pt x="176" y="40"/>
                    <a:pt x="178" y="44"/>
                    <a:pt x="181" y="47"/>
                  </a:cubicBezTo>
                  <a:cubicBezTo>
                    <a:pt x="184" y="49"/>
                    <a:pt x="190" y="57"/>
                    <a:pt x="182" y="55"/>
                  </a:cubicBezTo>
                  <a:cubicBezTo>
                    <a:pt x="182" y="53"/>
                    <a:pt x="183" y="49"/>
                    <a:pt x="177" y="52"/>
                  </a:cubicBezTo>
                  <a:cubicBezTo>
                    <a:pt x="169" y="55"/>
                    <a:pt x="176" y="47"/>
                    <a:pt x="167" y="51"/>
                  </a:cubicBezTo>
                  <a:cubicBezTo>
                    <a:pt x="158" y="56"/>
                    <a:pt x="155" y="63"/>
                    <a:pt x="151" y="60"/>
                  </a:cubicBezTo>
                  <a:cubicBezTo>
                    <a:pt x="148" y="57"/>
                    <a:pt x="143" y="62"/>
                    <a:pt x="147" y="68"/>
                  </a:cubicBezTo>
                  <a:cubicBezTo>
                    <a:pt x="151" y="75"/>
                    <a:pt x="157" y="79"/>
                    <a:pt x="150" y="81"/>
                  </a:cubicBezTo>
                  <a:cubicBezTo>
                    <a:pt x="144" y="84"/>
                    <a:pt x="146" y="102"/>
                    <a:pt x="157" y="110"/>
                  </a:cubicBezTo>
                  <a:cubicBezTo>
                    <a:pt x="167" y="117"/>
                    <a:pt x="169" y="123"/>
                    <a:pt x="177" y="123"/>
                  </a:cubicBezTo>
                  <a:cubicBezTo>
                    <a:pt x="185" y="123"/>
                    <a:pt x="179" y="150"/>
                    <a:pt x="208" y="176"/>
                  </a:cubicBezTo>
                  <a:cubicBezTo>
                    <a:pt x="220" y="186"/>
                    <a:pt x="255" y="178"/>
                    <a:pt x="240" y="191"/>
                  </a:cubicBezTo>
                  <a:cubicBezTo>
                    <a:pt x="229" y="200"/>
                    <a:pt x="264" y="207"/>
                    <a:pt x="268" y="212"/>
                  </a:cubicBezTo>
                  <a:cubicBezTo>
                    <a:pt x="272" y="218"/>
                    <a:pt x="277" y="219"/>
                    <a:pt x="284" y="224"/>
                  </a:cubicBezTo>
                  <a:cubicBezTo>
                    <a:pt x="291" y="229"/>
                    <a:pt x="304" y="237"/>
                    <a:pt x="300" y="245"/>
                  </a:cubicBezTo>
                  <a:close/>
                  <a:moveTo>
                    <a:pt x="211" y="308"/>
                  </a:moveTo>
                  <a:cubicBezTo>
                    <a:pt x="203" y="307"/>
                    <a:pt x="190" y="322"/>
                    <a:pt x="177" y="310"/>
                  </a:cubicBezTo>
                  <a:cubicBezTo>
                    <a:pt x="164" y="298"/>
                    <a:pt x="165" y="321"/>
                    <a:pt x="160" y="310"/>
                  </a:cubicBezTo>
                  <a:cubicBezTo>
                    <a:pt x="158" y="306"/>
                    <a:pt x="151" y="310"/>
                    <a:pt x="152" y="322"/>
                  </a:cubicBezTo>
                  <a:cubicBezTo>
                    <a:pt x="152" y="327"/>
                    <a:pt x="156" y="328"/>
                    <a:pt x="164" y="330"/>
                  </a:cubicBezTo>
                  <a:cubicBezTo>
                    <a:pt x="172" y="332"/>
                    <a:pt x="182" y="344"/>
                    <a:pt x="189" y="344"/>
                  </a:cubicBezTo>
                  <a:cubicBezTo>
                    <a:pt x="197" y="344"/>
                    <a:pt x="199" y="352"/>
                    <a:pt x="208" y="355"/>
                  </a:cubicBezTo>
                  <a:cubicBezTo>
                    <a:pt x="217" y="358"/>
                    <a:pt x="218" y="360"/>
                    <a:pt x="218" y="355"/>
                  </a:cubicBezTo>
                  <a:cubicBezTo>
                    <a:pt x="217" y="350"/>
                    <a:pt x="223" y="340"/>
                    <a:pt x="217" y="336"/>
                  </a:cubicBezTo>
                  <a:cubicBezTo>
                    <a:pt x="212" y="332"/>
                    <a:pt x="226" y="310"/>
                    <a:pt x="229" y="305"/>
                  </a:cubicBezTo>
                  <a:cubicBezTo>
                    <a:pt x="232" y="300"/>
                    <a:pt x="219" y="310"/>
                    <a:pt x="211" y="308"/>
                  </a:cubicBezTo>
                  <a:close/>
                  <a:moveTo>
                    <a:pt x="81" y="211"/>
                  </a:moveTo>
                  <a:cubicBezTo>
                    <a:pt x="77" y="205"/>
                    <a:pt x="74" y="202"/>
                    <a:pt x="61" y="214"/>
                  </a:cubicBezTo>
                  <a:cubicBezTo>
                    <a:pt x="47" y="226"/>
                    <a:pt x="45" y="206"/>
                    <a:pt x="45" y="222"/>
                  </a:cubicBezTo>
                  <a:cubicBezTo>
                    <a:pt x="45" y="229"/>
                    <a:pt x="53" y="228"/>
                    <a:pt x="52" y="243"/>
                  </a:cubicBezTo>
                  <a:cubicBezTo>
                    <a:pt x="51" y="254"/>
                    <a:pt x="56" y="247"/>
                    <a:pt x="52" y="260"/>
                  </a:cubicBezTo>
                  <a:cubicBezTo>
                    <a:pt x="49" y="273"/>
                    <a:pt x="54" y="285"/>
                    <a:pt x="62" y="284"/>
                  </a:cubicBezTo>
                  <a:cubicBezTo>
                    <a:pt x="70" y="283"/>
                    <a:pt x="66" y="271"/>
                    <a:pt x="73" y="275"/>
                  </a:cubicBezTo>
                  <a:cubicBezTo>
                    <a:pt x="79" y="279"/>
                    <a:pt x="81" y="275"/>
                    <a:pt x="84" y="256"/>
                  </a:cubicBezTo>
                  <a:cubicBezTo>
                    <a:pt x="87" y="238"/>
                    <a:pt x="78" y="241"/>
                    <a:pt x="84" y="234"/>
                  </a:cubicBezTo>
                  <a:cubicBezTo>
                    <a:pt x="90" y="228"/>
                    <a:pt x="84" y="216"/>
                    <a:pt x="81" y="21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0" name="Freeform 42"/>
            <p:cNvSpPr>
              <a:spLocks/>
            </p:cNvSpPr>
            <p:nvPr/>
          </p:nvSpPr>
          <p:spPr bwMode="auto">
            <a:xfrm>
              <a:off x="1965" y="2900"/>
              <a:ext cx="281" cy="179"/>
            </a:xfrm>
            <a:custGeom>
              <a:avLst/>
              <a:gdLst/>
              <a:ahLst/>
              <a:cxnLst>
                <a:cxn ang="0">
                  <a:pos x="114" y="35"/>
                </a:cxn>
                <a:cxn ang="0">
                  <a:pos x="105" y="36"/>
                </a:cxn>
                <a:cxn ang="0">
                  <a:pos x="92" y="30"/>
                </a:cxn>
                <a:cxn ang="0">
                  <a:pos x="92" y="12"/>
                </a:cxn>
                <a:cxn ang="0">
                  <a:pos x="79" y="8"/>
                </a:cxn>
                <a:cxn ang="0">
                  <a:pos x="67" y="3"/>
                </a:cxn>
                <a:cxn ang="0">
                  <a:pos x="60" y="10"/>
                </a:cxn>
                <a:cxn ang="0">
                  <a:pos x="42" y="10"/>
                </a:cxn>
                <a:cxn ang="0">
                  <a:pos x="29" y="14"/>
                </a:cxn>
                <a:cxn ang="0">
                  <a:pos x="26" y="22"/>
                </a:cxn>
                <a:cxn ang="0">
                  <a:pos x="18" y="31"/>
                </a:cxn>
                <a:cxn ang="0">
                  <a:pos x="10" y="43"/>
                </a:cxn>
                <a:cxn ang="0">
                  <a:pos x="5" y="57"/>
                </a:cxn>
                <a:cxn ang="0">
                  <a:pos x="9" y="61"/>
                </a:cxn>
                <a:cxn ang="0">
                  <a:pos x="18" y="50"/>
                </a:cxn>
                <a:cxn ang="0">
                  <a:pos x="22" y="61"/>
                </a:cxn>
                <a:cxn ang="0">
                  <a:pos x="28" y="69"/>
                </a:cxn>
                <a:cxn ang="0">
                  <a:pos x="39" y="69"/>
                </a:cxn>
                <a:cxn ang="0">
                  <a:pos x="54" y="66"/>
                </a:cxn>
                <a:cxn ang="0">
                  <a:pos x="57" y="55"/>
                </a:cxn>
                <a:cxn ang="0">
                  <a:pos x="65" y="50"/>
                </a:cxn>
                <a:cxn ang="0">
                  <a:pos x="69" y="62"/>
                </a:cxn>
                <a:cxn ang="0">
                  <a:pos x="80" y="73"/>
                </a:cxn>
                <a:cxn ang="0">
                  <a:pos x="82" y="61"/>
                </a:cxn>
                <a:cxn ang="0">
                  <a:pos x="87" y="49"/>
                </a:cxn>
                <a:cxn ang="0">
                  <a:pos x="96" y="55"/>
                </a:cxn>
                <a:cxn ang="0">
                  <a:pos x="106" y="58"/>
                </a:cxn>
                <a:cxn ang="0">
                  <a:pos x="105" y="45"/>
                </a:cxn>
                <a:cxn ang="0">
                  <a:pos x="115" y="48"/>
                </a:cxn>
                <a:cxn ang="0">
                  <a:pos x="114" y="35"/>
                </a:cxn>
              </a:cxnLst>
              <a:rect l="0" t="0" r="r" b="b"/>
              <a:pathLst>
                <a:path w="118" h="75">
                  <a:moveTo>
                    <a:pt x="114" y="35"/>
                  </a:moveTo>
                  <a:cubicBezTo>
                    <a:pt x="113" y="26"/>
                    <a:pt x="111" y="36"/>
                    <a:pt x="105" y="36"/>
                  </a:cubicBezTo>
                  <a:cubicBezTo>
                    <a:pt x="99" y="36"/>
                    <a:pt x="107" y="28"/>
                    <a:pt x="92" y="30"/>
                  </a:cubicBezTo>
                  <a:cubicBezTo>
                    <a:pt x="85" y="31"/>
                    <a:pt x="98" y="19"/>
                    <a:pt x="92" y="12"/>
                  </a:cubicBezTo>
                  <a:cubicBezTo>
                    <a:pt x="90" y="10"/>
                    <a:pt x="84" y="6"/>
                    <a:pt x="79" y="8"/>
                  </a:cubicBezTo>
                  <a:cubicBezTo>
                    <a:pt x="73" y="9"/>
                    <a:pt x="74" y="0"/>
                    <a:pt x="67" y="3"/>
                  </a:cubicBezTo>
                  <a:cubicBezTo>
                    <a:pt x="61" y="6"/>
                    <a:pt x="69" y="11"/>
                    <a:pt x="60" y="10"/>
                  </a:cubicBezTo>
                  <a:cubicBezTo>
                    <a:pt x="51" y="9"/>
                    <a:pt x="51" y="13"/>
                    <a:pt x="42" y="10"/>
                  </a:cubicBezTo>
                  <a:cubicBezTo>
                    <a:pt x="35" y="17"/>
                    <a:pt x="33" y="11"/>
                    <a:pt x="29" y="14"/>
                  </a:cubicBezTo>
                  <a:cubicBezTo>
                    <a:pt x="25" y="18"/>
                    <a:pt x="33" y="18"/>
                    <a:pt x="26" y="22"/>
                  </a:cubicBezTo>
                  <a:cubicBezTo>
                    <a:pt x="19" y="25"/>
                    <a:pt x="27" y="28"/>
                    <a:pt x="18" y="31"/>
                  </a:cubicBezTo>
                  <a:cubicBezTo>
                    <a:pt x="11" y="34"/>
                    <a:pt x="20" y="38"/>
                    <a:pt x="10" y="43"/>
                  </a:cubicBezTo>
                  <a:cubicBezTo>
                    <a:pt x="3" y="47"/>
                    <a:pt x="11" y="53"/>
                    <a:pt x="5" y="57"/>
                  </a:cubicBezTo>
                  <a:cubicBezTo>
                    <a:pt x="0" y="61"/>
                    <a:pt x="3" y="64"/>
                    <a:pt x="9" y="61"/>
                  </a:cubicBezTo>
                  <a:cubicBezTo>
                    <a:pt x="14" y="58"/>
                    <a:pt x="8" y="52"/>
                    <a:pt x="18" y="50"/>
                  </a:cubicBezTo>
                  <a:cubicBezTo>
                    <a:pt x="27" y="49"/>
                    <a:pt x="23" y="59"/>
                    <a:pt x="22" y="61"/>
                  </a:cubicBezTo>
                  <a:cubicBezTo>
                    <a:pt x="21" y="63"/>
                    <a:pt x="27" y="60"/>
                    <a:pt x="28" y="69"/>
                  </a:cubicBezTo>
                  <a:cubicBezTo>
                    <a:pt x="30" y="69"/>
                    <a:pt x="33" y="73"/>
                    <a:pt x="39" y="69"/>
                  </a:cubicBezTo>
                  <a:cubicBezTo>
                    <a:pt x="46" y="64"/>
                    <a:pt x="45" y="72"/>
                    <a:pt x="54" y="66"/>
                  </a:cubicBezTo>
                  <a:cubicBezTo>
                    <a:pt x="63" y="59"/>
                    <a:pt x="53" y="57"/>
                    <a:pt x="57" y="55"/>
                  </a:cubicBezTo>
                  <a:cubicBezTo>
                    <a:pt x="62" y="52"/>
                    <a:pt x="65" y="46"/>
                    <a:pt x="65" y="50"/>
                  </a:cubicBezTo>
                  <a:cubicBezTo>
                    <a:pt x="65" y="54"/>
                    <a:pt x="63" y="59"/>
                    <a:pt x="69" y="62"/>
                  </a:cubicBezTo>
                  <a:cubicBezTo>
                    <a:pt x="75" y="65"/>
                    <a:pt x="76" y="75"/>
                    <a:pt x="80" y="73"/>
                  </a:cubicBezTo>
                  <a:cubicBezTo>
                    <a:pt x="83" y="71"/>
                    <a:pt x="76" y="66"/>
                    <a:pt x="82" y="61"/>
                  </a:cubicBezTo>
                  <a:cubicBezTo>
                    <a:pt x="88" y="57"/>
                    <a:pt x="83" y="49"/>
                    <a:pt x="87" y="49"/>
                  </a:cubicBezTo>
                  <a:cubicBezTo>
                    <a:pt x="91" y="48"/>
                    <a:pt x="91" y="58"/>
                    <a:pt x="96" y="55"/>
                  </a:cubicBezTo>
                  <a:cubicBezTo>
                    <a:pt x="102" y="50"/>
                    <a:pt x="102" y="59"/>
                    <a:pt x="106" y="58"/>
                  </a:cubicBezTo>
                  <a:cubicBezTo>
                    <a:pt x="110" y="57"/>
                    <a:pt x="103" y="48"/>
                    <a:pt x="105" y="45"/>
                  </a:cubicBezTo>
                  <a:cubicBezTo>
                    <a:pt x="107" y="43"/>
                    <a:pt x="111" y="51"/>
                    <a:pt x="115" y="48"/>
                  </a:cubicBezTo>
                  <a:cubicBezTo>
                    <a:pt x="118" y="45"/>
                    <a:pt x="110" y="44"/>
                    <a:pt x="114" y="3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1" name="Freeform 43"/>
            <p:cNvSpPr>
              <a:spLocks/>
            </p:cNvSpPr>
            <p:nvPr/>
          </p:nvSpPr>
          <p:spPr bwMode="auto">
            <a:xfrm>
              <a:off x="2167" y="2790"/>
              <a:ext cx="465" cy="246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75" y="14"/>
                </a:cxn>
                <a:cxn ang="0">
                  <a:pos x="149" y="8"/>
                </a:cxn>
                <a:cxn ang="0">
                  <a:pos x="141" y="9"/>
                </a:cxn>
                <a:cxn ang="0">
                  <a:pos x="123" y="21"/>
                </a:cxn>
                <a:cxn ang="0">
                  <a:pos x="113" y="14"/>
                </a:cxn>
                <a:cxn ang="0">
                  <a:pos x="102" y="25"/>
                </a:cxn>
                <a:cxn ang="0">
                  <a:pos x="89" y="34"/>
                </a:cxn>
                <a:cxn ang="0">
                  <a:pos x="90" y="48"/>
                </a:cxn>
                <a:cxn ang="0">
                  <a:pos x="94" y="59"/>
                </a:cxn>
                <a:cxn ang="0">
                  <a:pos x="83" y="54"/>
                </a:cxn>
                <a:cxn ang="0">
                  <a:pos x="72" y="53"/>
                </a:cxn>
                <a:cxn ang="0">
                  <a:pos x="57" y="56"/>
                </a:cxn>
                <a:cxn ang="0">
                  <a:pos x="42" y="60"/>
                </a:cxn>
                <a:cxn ang="0">
                  <a:pos x="31" y="57"/>
                </a:cxn>
                <a:cxn ang="0">
                  <a:pos x="25" y="66"/>
                </a:cxn>
                <a:cxn ang="0">
                  <a:pos x="7" y="58"/>
                </a:cxn>
                <a:cxn ang="0">
                  <a:pos x="7" y="76"/>
                </a:cxn>
                <a:cxn ang="0">
                  <a:pos x="20" y="82"/>
                </a:cxn>
                <a:cxn ang="0">
                  <a:pos x="29" y="81"/>
                </a:cxn>
                <a:cxn ang="0">
                  <a:pos x="42" y="86"/>
                </a:cxn>
                <a:cxn ang="0">
                  <a:pos x="49" y="77"/>
                </a:cxn>
                <a:cxn ang="0">
                  <a:pos x="66" y="76"/>
                </a:cxn>
                <a:cxn ang="0">
                  <a:pos x="71" y="79"/>
                </a:cxn>
                <a:cxn ang="0">
                  <a:pos x="74" y="83"/>
                </a:cxn>
                <a:cxn ang="0">
                  <a:pos x="109" y="94"/>
                </a:cxn>
                <a:cxn ang="0">
                  <a:pos x="124" y="96"/>
                </a:cxn>
                <a:cxn ang="0">
                  <a:pos x="134" y="96"/>
                </a:cxn>
                <a:cxn ang="0">
                  <a:pos x="149" y="90"/>
                </a:cxn>
                <a:cxn ang="0">
                  <a:pos x="160" y="88"/>
                </a:cxn>
                <a:cxn ang="0">
                  <a:pos x="166" y="85"/>
                </a:cxn>
                <a:cxn ang="0">
                  <a:pos x="170" y="81"/>
                </a:cxn>
                <a:cxn ang="0">
                  <a:pos x="178" y="73"/>
                </a:cxn>
                <a:cxn ang="0">
                  <a:pos x="177" y="65"/>
                </a:cxn>
                <a:cxn ang="0">
                  <a:pos x="183" y="59"/>
                </a:cxn>
                <a:cxn ang="0">
                  <a:pos x="177" y="52"/>
                </a:cxn>
                <a:cxn ang="0">
                  <a:pos x="191" y="52"/>
                </a:cxn>
                <a:cxn ang="0">
                  <a:pos x="194" y="40"/>
                </a:cxn>
                <a:cxn ang="0">
                  <a:pos x="190" y="18"/>
                </a:cxn>
              </a:cxnLst>
              <a:rect l="0" t="0" r="r" b="b"/>
              <a:pathLst>
                <a:path w="195" h="103">
                  <a:moveTo>
                    <a:pt x="190" y="18"/>
                  </a:moveTo>
                  <a:cubicBezTo>
                    <a:pt x="189" y="18"/>
                    <a:pt x="182" y="10"/>
                    <a:pt x="175" y="14"/>
                  </a:cubicBezTo>
                  <a:cubicBezTo>
                    <a:pt x="168" y="18"/>
                    <a:pt x="156" y="6"/>
                    <a:pt x="149" y="8"/>
                  </a:cubicBezTo>
                  <a:cubicBezTo>
                    <a:pt x="143" y="9"/>
                    <a:pt x="141" y="0"/>
                    <a:pt x="141" y="9"/>
                  </a:cubicBezTo>
                  <a:cubicBezTo>
                    <a:pt x="141" y="18"/>
                    <a:pt x="132" y="18"/>
                    <a:pt x="123" y="21"/>
                  </a:cubicBezTo>
                  <a:cubicBezTo>
                    <a:pt x="114" y="24"/>
                    <a:pt x="120" y="16"/>
                    <a:pt x="113" y="14"/>
                  </a:cubicBezTo>
                  <a:cubicBezTo>
                    <a:pt x="110" y="28"/>
                    <a:pt x="103" y="16"/>
                    <a:pt x="102" y="25"/>
                  </a:cubicBezTo>
                  <a:cubicBezTo>
                    <a:pt x="102" y="34"/>
                    <a:pt x="96" y="27"/>
                    <a:pt x="89" y="34"/>
                  </a:cubicBezTo>
                  <a:cubicBezTo>
                    <a:pt x="81" y="40"/>
                    <a:pt x="96" y="45"/>
                    <a:pt x="90" y="48"/>
                  </a:cubicBezTo>
                  <a:cubicBezTo>
                    <a:pt x="85" y="52"/>
                    <a:pt x="98" y="54"/>
                    <a:pt x="94" y="59"/>
                  </a:cubicBezTo>
                  <a:cubicBezTo>
                    <a:pt x="90" y="64"/>
                    <a:pt x="87" y="52"/>
                    <a:pt x="83" y="54"/>
                  </a:cubicBezTo>
                  <a:cubicBezTo>
                    <a:pt x="78" y="57"/>
                    <a:pt x="76" y="46"/>
                    <a:pt x="72" y="53"/>
                  </a:cubicBezTo>
                  <a:cubicBezTo>
                    <a:pt x="67" y="59"/>
                    <a:pt x="64" y="50"/>
                    <a:pt x="57" y="56"/>
                  </a:cubicBezTo>
                  <a:cubicBezTo>
                    <a:pt x="51" y="62"/>
                    <a:pt x="45" y="66"/>
                    <a:pt x="42" y="60"/>
                  </a:cubicBezTo>
                  <a:cubicBezTo>
                    <a:pt x="38" y="55"/>
                    <a:pt x="37" y="58"/>
                    <a:pt x="31" y="57"/>
                  </a:cubicBezTo>
                  <a:cubicBezTo>
                    <a:pt x="26" y="55"/>
                    <a:pt x="32" y="64"/>
                    <a:pt x="25" y="66"/>
                  </a:cubicBezTo>
                  <a:cubicBezTo>
                    <a:pt x="21" y="67"/>
                    <a:pt x="18" y="50"/>
                    <a:pt x="7" y="58"/>
                  </a:cubicBezTo>
                  <a:cubicBezTo>
                    <a:pt x="13" y="65"/>
                    <a:pt x="0" y="77"/>
                    <a:pt x="7" y="76"/>
                  </a:cubicBezTo>
                  <a:cubicBezTo>
                    <a:pt x="22" y="74"/>
                    <a:pt x="14" y="82"/>
                    <a:pt x="20" y="82"/>
                  </a:cubicBezTo>
                  <a:cubicBezTo>
                    <a:pt x="26" y="82"/>
                    <a:pt x="28" y="72"/>
                    <a:pt x="29" y="81"/>
                  </a:cubicBezTo>
                  <a:cubicBezTo>
                    <a:pt x="36" y="81"/>
                    <a:pt x="37" y="87"/>
                    <a:pt x="42" y="86"/>
                  </a:cubicBezTo>
                  <a:cubicBezTo>
                    <a:pt x="46" y="85"/>
                    <a:pt x="43" y="78"/>
                    <a:pt x="49" y="77"/>
                  </a:cubicBezTo>
                  <a:cubicBezTo>
                    <a:pt x="55" y="76"/>
                    <a:pt x="57" y="79"/>
                    <a:pt x="66" y="76"/>
                  </a:cubicBezTo>
                  <a:cubicBezTo>
                    <a:pt x="78" y="72"/>
                    <a:pt x="70" y="76"/>
                    <a:pt x="71" y="79"/>
                  </a:cubicBezTo>
                  <a:cubicBezTo>
                    <a:pt x="71" y="81"/>
                    <a:pt x="75" y="80"/>
                    <a:pt x="74" y="83"/>
                  </a:cubicBezTo>
                  <a:cubicBezTo>
                    <a:pt x="73" y="87"/>
                    <a:pt x="85" y="91"/>
                    <a:pt x="109" y="94"/>
                  </a:cubicBezTo>
                  <a:cubicBezTo>
                    <a:pt x="119" y="96"/>
                    <a:pt x="117" y="98"/>
                    <a:pt x="124" y="96"/>
                  </a:cubicBezTo>
                  <a:cubicBezTo>
                    <a:pt x="131" y="95"/>
                    <a:pt x="128" y="103"/>
                    <a:pt x="134" y="96"/>
                  </a:cubicBezTo>
                  <a:cubicBezTo>
                    <a:pt x="139" y="90"/>
                    <a:pt x="140" y="89"/>
                    <a:pt x="149" y="90"/>
                  </a:cubicBezTo>
                  <a:cubicBezTo>
                    <a:pt x="158" y="92"/>
                    <a:pt x="153" y="87"/>
                    <a:pt x="160" y="88"/>
                  </a:cubicBezTo>
                  <a:cubicBezTo>
                    <a:pt x="167" y="89"/>
                    <a:pt x="167" y="90"/>
                    <a:pt x="166" y="85"/>
                  </a:cubicBezTo>
                  <a:cubicBezTo>
                    <a:pt x="166" y="81"/>
                    <a:pt x="168" y="81"/>
                    <a:pt x="170" y="81"/>
                  </a:cubicBezTo>
                  <a:cubicBezTo>
                    <a:pt x="171" y="80"/>
                    <a:pt x="177" y="74"/>
                    <a:pt x="178" y="73"/>
                  </a:cubicBezTo>
                  <a:cubicBezTo>
                    <a:pt x="180" y="72"/>
                    <a:pt x="177" y="72"/>
                    <a:pt x="177" y="65"/>
                  </a:cubicBezTo>
                  <a:cubicBezTo>
                    <a:pt x="176" y="60"/>
                    <a:pt x="181" y="63"/>
                    <a:pt x="183" y="59"/>
                  </a:cubicBezTo>
                  <a:cubicBezTo>
                    <a:pt x="185" y="55"/>
                    <a:pt x="176" y="53"/>
                    <a:pt x="177" y="52"/>
                  </a:cubicBezTo>
                  <a:cubicBezTo>
                    <a:pt x="180" y="50"/>
                    <a:pt x="187" y="53"/>
                    <a:pt x="191" y="52"/>
                  </a:cubicBezTo>
                  <a:cubicBezTo>
                    <a:pt x="195" y="52"/>
                    <a:pt x="190" y="45"/>
                    <a:pt x="194" y="40"/>
                  </a:cubicBezTo>
                  <a:cubicBezTo>
                    <a:pt x="181" y="26"/>
                    <a:pt x="188" y="27"/>
                    <a:pt x="190" y="1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2" name="Freeform 44"/>
            <p:cNvSpPr>
              <a:spLocks/>
            </p:cNvSpPr>
            <p:nvPr/>
          </p:nvSpPr>
          <p:spPr bwMode="auto">
            <a:xfrm>
              <a:off x="2327" y="2618"/>
              <a:ext cx="403" cy="229"/>
            </a:xfrm>
            <a:custGeom>
              <a:avLst/>
              <a:gdLst/>
              <a:ahLst/>
              <a:cxnLst>
                <a:cxn ang="0">
                  <a:pos x="155" y="41"/>
                </a:cxn>
                <a:cxn ang="0">
                  <a:pos x="141" y="39"/>
                </a:cxn>
                <a:cxn ang="0">
                  <a:pos x="136" y="31"/>
                </a:cxn>
                <a:cxn ang="0">
                  <a:pos x="122" y="29"/>
                </a:cxn>
                <a:cxn ang="0">
                  <a:pos x="109" y="31"/>
                </a:cxn>
                <a:cxn ang="0">
                  <a:pos x="110" y="19"/>
                </a:cxn>
                <a:cxn ang="0">
                  <a:pos x="90" y="13"/>
                </a:cxn>
                <a:cxn ang="0">
                  <a:pos x="71" y="8"/>
                </a:cxn>
                <a:cxn ang="0">
                  <a:pos x="57" y="4"/>
                </a:cxn>
                <a:cxn ang="0">
                  <a:pos x="48" y="12"/>
                </a:cxn>
                <a:cxn ang="0">
                  <a:pos x="19" y="27"/>
                </a:cxn>
                <a:cxn ang="0">
                  <a:pos x="9" y="40"/>
                </a:cxn>
                <a:cxn ang="0">
                  <a:pos x="20" y="63"/>
                </a:cxn>
                <a:cxn ang="0">
                  <a:pos x="46" y="86"/>
                </a:cxn>
                <a:cxn ang="0">
                  <a:pos x="56" y="93"/>
                </a:cxn>
                <a:cxn ang="0">
                  <a:pos x="74" y="81"/>
                </a:cxn>
                <a:cxn ang="0">
                  <a:pos x="82" y="80"/>
                </a:cxn>
                <a:cxn ang="0">
                  <a:pos x="108" y="86"/>
                </a:cxn>
                <a:cxn ang="0">
                  <a:pos x="123" y="90"/>
                </a:cxn>
                <a:cxn ang="0">
                  <a:pos x="143" y="82"/>
                </a:cxn>
                <a:cxn ang="0">
                  <a:pos x="169" y="59"/>
                </a:cxn>
                <a:cxn ang="0">
                  <a:pos x="155" y="41"/>
                </a:cxn>
              </a:cxnLst>
              <a:rect l="0" t="0" r="r" b="b"/>
              <a:pathLst>
                <a:path w="169" h="96">
                  <a:moveTo>
                    <a:pt x="155" y="41"/>
                  </a:moveTo>
                  <a:cubicBezTo>
                    <a:pt x="144" y="37"/>
                    <a:pt x="147" y="44"/>
                    <a:pt x="141" y="39"/>
                  </a:cubicBezTo>
                  <a:cubicBezTo>
                    <a:pt x="136" y="34"/>
                    <a:pt x="144" y="33"/>
                    <a:pt x="136" y="31"/>
                  </a:cubicBezTo>
                  <a:cubicBezTo>
                    <a:pt x="128" y="29"/>
                    <a:pt x="118" y="24"/>
                    <a:pt x="122" y="29"/>
                  </a:cubicBezTo>
                  <a:cubicBezTo>
                    <a:pt x="125" y="33"/>
                    <a:pt x="121" y="44"/>
                    <a:pt x="109" y="31"/>
                  </a:cubicBezTo>
                  <a:cubicBezTo>
                    <a:pt x="98" y="19"/>
                    <a:pt x="113" y="23"/>
                    <a:pt x="110" y="19"/>
                  </a:cubicBezTo>
                  <a:cubicBezTo>
                    <a:pt x="106" y="14"/>
                    <a:pt x="106" y="20"/>
                    <a:pt x="90" y="13"/>
                  </a:cubicBezTo>
                  <a:cubicBezTo>
                    <a:pt x="74" y="6"/>
                    <a:pt x="84" y="0"/>
                    <a:pt x="71" y="8"/>
                  </a:cubicBezTo>
                  <a:cubicBezTo>
                    <a:pt x="63" y="13"/>
                    <a:pt x="61" y="2"/>
                    <a:pt x="57" y="4"/>
                  </a:cubicBezTo>
                  <a:cubicBezTo>
                    <a:pt x="53" y="6"/>
                    <a:pt x="63" y="9"/>
                    <a:pt x="48" y="12"/>
                  </a:cubicBezTo>
                  <a:cubicBezTo>
                    <a:pt x="33" y="16"/>
                    <a:pt x="32" y="23"/>
                    <a:pt x="19" y="27"/>
                  </a:cubicBezTo>
                  <a:cubicBezTo>
                    <a:pt x="6" y="31"/>
                    <a:pt x="0" y="32"/>
                    <a:pt x="9" y="40"/>
                  </a:cubicBezTo>
                  <a:cubicBezTo>
                    <a:pt x="18" y="49"/>
                    <a:pt x="1" y="54"/>
                    <a:pt x="20" y="63"/>
                  </a:cubicBezTo>
                  <a:cubicBezTo>
                    <a:pt x="30" y="67"/>
                    <a:pt x="29" y="73"/>
                    <a:pt x="46" y="86"/>
                  </a:cubicBezTo>
                  <a:cubicBezTo>
                    <a:pt x="53" y="88"/>
                    <a:pt x="47" y="96"/>
                    <a:pt x="56" y="93"/>
                  </a:cubicBezTo>
                  <a:cubicBezTo>
                    <a:pt x="65" y="90"/>
                    <a:pt x="74" y="90"/>
                    <a:pt x="74" y="81"/>
                  </a:cubicBezTo>
                  <a:cubicBezTo>
                    <a:pt x="74" y="72"/>
                    <a:pt x="76" y="81"/>
                    <a:pt x="82" y="80"/>
                  </a:cubicBezTo>
                  <a:cubicBezTo>
                    <a:pt x="89" y="78"/>
                    <a:pt x="101" y="90"/>
                    <a:pt x="108" y="86"/>
                  </a:cubicBezTo>
                  <a:cubicBezTo>
                    <a:pt x="115" y="82"/>
                    <a:pt x="122" y="90"/>
                    <a:pt x="123" y="90"/>
                  </a:cubicBezTo>
                  <a:cubicBezTo>
                    <a:pt x="129" y="77"/>
                    <a:pt x="135" y="87"/>
                    <a:pt x="143" y="82"/>
                  </a:cubicBezTo>
                  <a:cubicBezTo>
                    <a:pt x="156" y="75"/>
                    <a:pt x="143" y="68"/>
                    <a:pt x="169" y="59"/>
                  </a:cubicBezTo>
                  <a:cubicBezTo>
                    <a:pt x="167" y="52"/>
                    <a:pt x="165" y="45"/>
                    <a:pt x="155" y="4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3" name="Freeform 45"/>
            <p:cNvSpPr>
              <a:spLocks/>
            </p:cNvSpPr>
            <p:nvPr/>
          </p:nvSpPr>
          <p:spPr bwMode="auto">
            <a:xfrm>
              <a:off x="2930" y="3202"/>
              <a:ext cx="372" cy="258"/>
            </a:xfrm>
            <a:custGeom>
              <a:avLst/>
              <a:gdLst/>
              <a:ahLst/>
              <a:cxnLst>
                <a:cxn ang="0">
                  <a:pos x="125" y="7"/>
                </a:cxn>
                <a:cxn ang="0">
                  <a:pos x="89" y="17"/>
                </a:cxn>
                <a:cxn ang="0">
                  <a:pos x="60" y="17"/>
                </a:cxn>
                <a:cxn ang="0">
                  <a:pos x="37" y="17"/>
                </a:cxn>
                <a:cxn ang="0">
                  <a:pos x="15" y="15"/>
                </a:cxn>
                <a:cxn ang="0">
                  <a:pos x="11" y="1"/>
                </a:cxn>
                <a:cxn ang="0">
                  <a:pos x="4" y="18"/>
                </a:cxn>
                <a:cxn ang="0">
                  <a:pos x="16" y="42"/>
                </a:cxn>
                <a:cxn ang="0">
                  <a:pos x="5" y="52"/>
                </a:cxn>
                <a:cxn ang="0">
                  <a:pos x="3" y="67"/>
                </a:cxn>
                <a:cxn ang="0">
                  <a:pos x="17" y="81"/>
                </a:cxn>
                <a:cxn ang="0">
                  <a:pos x="17" y="100"/>
                </a:cxn>
                <a:cxn ang="0">
                  <a:pos x="31" y="99"/>
                </a:cxn>
                <a:cxn ang="0">
                  <a:pos x="51" y="94"/>
                </a:cxn>
                <a:cxn ang="0">
                  <a:pos x="59" y="96"/>
                </a:cxn>
                <a:cxn ang="0">
                  <a:pos x="70" y="100"/>
                </a:cxn>
                <a:cxn ang="0">
                  <a:pos x="91" y="101"/>
                </a:cxn>
                <a:cxn ang="0">
                  <a:pos x="101" y="88"/>
                </a:cxn>
                <a:cxn ang="0">
                  <a:pos x="107" y="81"/>
                </a:cxn>
                <a:cxn ang="0">
                  <a:pos x="118" y="77"/>
                </a:cxn>
                <a:cxn ang="0">
                  <a:pos x="133" y="81"/>
                </a:cxn>
                <a:cxn ang="0">
                  <a:pos x="143" y="79"/>
                </a:cxn>
                <a:cxn ang="0">
                  <a:pos x="135" y="67"/>
                </a:cxn>
                <a:cxn ang="0">
                  <a:pos x="133" y="57"/>
                </a:cxn>
                <a:cxn ang="0">
                  <a:pos x="142" y="34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5" y="7"/>
                </a:cxn>
              </a:cxnLst>
              <a:rect l="0" t="0" r="r" b="b"/>
              <a:pathLst>
                <a:path w="156" h="108">
                  <a:moveTo>
                    <a:pt x="125" y="7"/>
                  </a:moveTo>
                  <a:cubicBezTo>
                    <a:pt x="118" y="0"/>
                    <a:pt x="98" y="9"/>
                    <a:pt x="89" y="17"/>
                  </a:cubicBezTo>
                  <a:cubicBezTo>
                    <a:pt x="77" y="27"/>
                    <a:pt x="69" y="18"/>
                    <a:pt x="60" y="17"/>
                  </a:cubicBezTo>
                  <a:cubicBezTo>
                    <a:pt x="51" y="16"/>
                    <a:pt x="48" y="24"/>
                    <a:pt x="37" y="17"/>
                  </a:cubicBezTo>
                  <a:cubicBezTo>
                    <a:pt x="25" y="10"/>
                    <a:pt x="22" y="20"/>
                    <a:pt x="15" y="15"/>
                  </a:cubicBezTo>
                  <a:cubicBezTo>
                    <a:pt x="9" y="10"/>
                    <a:pt x="30" y="9"/>
                    <a:pt x="11" y="1"/>
                  </a:cubicBezTo>
                  <a:cubicBezTo>
                    <a:pt x="10" y="13"/>
                    <a:pt x="0" y="4"/>
                    <a:pt x="4" y="18"/>
                  </a:cubicBezTo>
                  <a:cubicBezTo>
                    <a:pt x="9" y="38"/>
                    <a:pt x="23" y="32"/>
                    <a:pt x="16" y="42"/>
                  </a:cubicBezTo>
                  <a:cubicBezTo>
                    <a:pt x="10" y="52"/>
                    <a:pt x="4" y="44"/>
                    <a:pt x="5" y="52"/>
                  </a:cubicBezTo>
                  <a:cubicBezTo>
                    <a:pt x="5" y="60"/>
                    <a:pt x="12" y="62"/>
                    <a:pt x="3" y="67"/>
                  </a:cubicBezTo>
                  <a:cubicBezTo>
                    <a:pt x="7" y="77"/>
                    <a:pt x="13" y="74"/>
                    <a:pt x="17" y="81"/>
                  </a:cubicBezTo>
                  <a:cubicBezTo>
                    <a:pt x="20" y="89"/>
                    <a:pt x="16" y="95"/>
                    <a:pt x="17" y="100"/>
                  </a:cubicBezTo>
                  <a:cubicBezTo>
                    <a:pt x="26" y="106"/>
                    <a:pt x="21" y="96"/>
                    <a:pt x="31" y="99"/>
                  </a:cubicBezTo>
                  <a:cubicBezTo>
                    <a:pt x="41" y="101"/>
                    <a:pt x="47" y="90"/>
                    <a:pt x="51" y="94"/>
                  </a:cubicBezTo>
                  <a:cubicBezTo>
                    <a:pt x="55" y="97"/>
                    <a:pt x="55" y="88"/>
                    <a:pt x="59" y="96"/>
                  </a:cubicBezTo>
                  <a:cubicBezTo>
                    <a:pt x="64" y="104"/>
                    <a:pt x="64" y="93"/>
                    <a:pt x="70" y="100"/>
                  </a:cubicBezTo>
                  <a:cubicBezTo>
                    <a:pt x="76" y="108"/>
                    <a:pt x="80" y="102"/>
                    <a:pt x="91" y="101"/>
                  </a:cubicBezTo>
                  <a:cubicBezTo>
                    <a:pt x="103" y="101"/>
                    <a:pt x="87" y="82"/>
                    <a:pt x="101" y="88"/>
                  </a:cubicBezTo>
                  <a:cubicBezTo>
                    <a:pt x="102" y="81"/>
                    <a:pt x="106" y="88"/>
                    <a:pt x="107" y="81"/>
                  </a:cubicBezTo>
                  <a:cubicBezTo>
                    <a:pt x="109" y="73"/>
                    <a:pt x="112" y="84"/>
                    <a:pt x="118" y="77"/>
                  </a:cubicBezTo>
                  <a:cubicBezTo>
                    <a:pt x="125" y="71"/>
                    <a:pt x="128" y="81"/>
                    <a:pt x="133" y="81"/>
                  </a:cubicBezTo>
                  <a:cubicBezTo>
                    <a:pt x="139" y="81"/>
                    <a:pt x="137" y="79"/>
                    <a:pt x="143" y="79"/>
                  </a:cubicBezTo>
                  <a:cubicBezTo>
                    <a:pt x="143" y="70"/>
                    <a:pt x="134" y="75"/>
                    <a:pt x="135" y="67"/>
                  </a:cubicBezTo>
                  <a:cubicBezTo>
                    <a:pt x="137" y="60"/>
                    <a:pt x="119" y="66"/>
                    <a:pt x="133" y="57"/>
                  </a:cubicBezTo>
                  <a:cubicBezTo>
                    <a:pt x="146" y="48"/>
                    <a:pt x="134" y="46"/>
                    <a:pt x="142" y="34"/>
                  </a:cubicBezTo>
                  <a:cubicBezTo>
                    <a:pt x="149" y="22"/>
                    <a:pt x="156" y="42"/>
                    <a:pt x="156" y="18"/>
                  </a:cubicBezTo>
                  <a:cubicBezTo>
                    <a:pt x="151" y="17"/>
                    <a:pt x="146" y="19"/>
                    <a:pt x="142" y="13"/>
                  </a:cubicBezTo>
                  <a:cubicBezTo>
                    <a:pt x="135" y="3"/>
                    <a:pt x="130" y="13"/>
                    <a:pt x="125" y="7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4" name="Freeform 46"/>
            <p:cNvSpPr>
              <a:spLocks/>
            </p:cNvSpPr>
            <p:nvPr/>
          </p:nvSpPr>
          <p:spPr bwMode="auto">
            <a:xfrm>
              <a:off x="2728" y="3043"/>
              <a:ext cx="262" cy="360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96" y="68"/>
                </a:cxn>
                <a:cxn ang="0">
                  <a:pos x="91" y="52"/>
                </a:cxn>
                <a:cxn ang="0">
                  <a:pos x="80" y="57"/>
                </a:cxn>
                <a:cxn ang="0">
                  <a:pos x="66" y="39"/>
                </a:cxn>
                <a:cxn ang="0">
                  <a:pos x="49" y="19"/>
                </a:cxn>
                <a:cxn ang="0">
                  <a:pos x="36" y="2"/>
                </a:cxn>
                <a:cxn ang="0">
                  <a:pos x="19" y="1"/>
                </a:cxn>
                <a:cxn ang="0">
                  <a:pos x="0" y="9"/>
                </a:cxn>
                <a:cxn ang="0">
                  <a:pos x="6" y="29"/>
                </a:cxn>
                <a:cxn ang="0">
                  <a:pos x="15" y="35"/>
                </a:cxn>
                <a:cxn ang="0">
                  <a:pos x="5" y="46"/>
                </a:cxn>
                <a:cxn ang="0">
                  <a:pos x="8" y="60"/>
                </a:cxn>
                <a:cxn ang="0">
                  <a:pos x="20" y="77"/>
                </a:cxn>
                <a:cxn ang="0">
                  <a:pos x="11" y="76"/>
                </a:cxn>
                <a:cxn ang="0">
                  <a:pos x="18" y="91"/>
                </a:cxn>
                <a:cxn ang="0">
                  <a:pos x="11" y="93"/>
                </a:cxn>
                <a:cxn ang="0">
                  <a:pos x="39" y="115"/>
                </a:cxn>
                <a:cxn ang="0">
                  <a:pos x="30" y="122"/>
                </a:cxn>
                <a:cxn ang="0">
                  <a:pos x="31" y="126"/>
                </a:cxn>
                <a:cxn ang="0">
                  <a:pos x="39" y="135"/>
                </a:cxn>
                <a:cxn ang="0">
                  <a:pos x="44" y="149"/>
                </a:cxn>
                <a:cxn ang="0">
                  <a:pos x="54" y="140"/>
                </a:cxn>
                <a:cxn ang="0">
                  <a:pos x="69" y="136"/>
                </a:cxn>
                <a:cxn ang="0">
                  <a:pos x="88" y="134"/>
                </a:cxn>
                <a:cxn ang="0">
                  <a:pos x="90" y="119"/>
                </a:cxn>
                <a:cxn ang="0">
                  <a:pos x="101" y="109"/>
                </a:cxn>
                <a:cxn ang="0">
                  <a:pos x="89" y="85"/>
                </a:cxn>
              </a:cxnLst>
              <a:rect l="0" t="0" r="r" b="b"/>
              <a:pathLst>
                <a:path w="110" h="151">
                  <a:moveTo>
                    <a:pt x="89" y="85"/>
                  </a:moveTo>
                  <a:cubicBezTo>
                    <a:pt x="85" y="71"/>
                    <a:pt x="95" y="80"/>
                    <a:pt x="96" y="68"/>
                  </a:cubicBezTo>
                  <a:cubicBezTo>
                    <a:pt x="81" y="54"/>
                    <a:pt x="110" y="62"/>
                    <a:pt x="91" y="52"/>
                  </a:cubicBezTo>
                  <a:cubicBezTo>
                    <a:pt x="85" y="49"/>
                    <a:pt x="90" y="60"/>
                    <a:pt x="80" y="57"/>
                  </a:cubicBezTo>
                  <a:cubicBezTo>
                    <a:pt x="67" y="54"/>
                    <a:pt x="62" y="44"/>
                    <a:pt x="66" y="39"/>
                  </a:cubicBezTo>
                  <a:cubicBezTo>
                    <a:pt x="72" y="30"/>
                    <a:pt x="46" y="34"/>
                    <a:pt x="49" y="19"/>
                  </a:cubicBezTo>
                  <a:cubicBezTo>
                    <a:pt x="50" y="12"/>
                    <a:pt x="42" y="12"/>
                    <a:pt x="36" y="2"/>
                  </a:cubicBezTo>
                  <a:cubicBezTo>
                    <a:pt x="26" y="1"/>
                    <a:pt x="23" y="0"/>
                    <a:pt x="19" y="1"/>
                  </a:cubicBezTo>
                  <a:cubicBezTo>
                    <a:pt x="15" y="1"/>
                    <a:pt x="12" y="6"/>
                    <a:pt x="0" y="9"/>
                  </a:cubicBezTo>
                  <a:cubicBezTo>
                    <a:pt x="5" y="14"/>
                    <a:pt x="3" y="26"/>
                    <a:pt x="6" y="29"/>
                  </a:cubicBezTo>
                  <a:cubicBezTo>
                    <a:pt x="13" y="36"/>
                    <a:pt x="17" y="31"/>
                    <a:pt x="15" y="35"/>
                  </a:cubicBezTo>
                  <a:cubicBezTo>
                    <a:pt x="13" y="38"/>
                    <a:pt x="7" y="34"/>
                    <a:pt x="5" y="46"/>
                  </a:cubicBezTo>
                  <a:cubicBezTo>
                    <a:pt x="17" y="43"/>
                    <a:pt x="15" y="43"/>
                    <a:pt x="8" y="60"/>
                  </a:cubicBezTo>
                  <a:cubicBezTo>
                    <a:pt x="5" y="66"/>
                    <a:pt x="23" y="74"/>
                    <a:pt x="20" y="77"/>
                  </a:cubicBezTo>
                  <a:cubicBezTo>
                    <a:pt x="16" y="80"/>
                    <a:pt x="12" y="74"/>
                    <a:pt x="11" y="76"/>
                  </a:cubicBezTo>
                  <a:cubicBezTo>
                    <a:pt x="10" y="76"/>
                    <a:pt x="21" y="87"/>
                    <a:pt x="18" y="91"/>
                  </a:cubicBezTo>
                  <a:cubicBezTo>
                    <a:pt x="16" y="93"/>
                    <a:pt x="15" y="86"/>
                    <a:pt x="11" y="93"/>
                  </a:cubicBezTo>
                  <a:cubicBezTo>
                    <a:pt x="18" y="105"/>
                    <a:pt x="38" y="111"/>
                    <a:pt x="39" y="115"/>
                  </a:cubicBezTo>
                  <a:cubicBezTo>
                    <a:pt x="40" y="119"/>
                    <a:pt x="24" y="119"/>
                    <a:pt x="30" y="122"/>
                  </a:cubicBezTo>
                  <a:cubicBezTo>
                    <a:pt x="33" y="123"/>
                    <a:pt x="29" y="123"/>
                    <a:pt x="31" y="126"/>
                  </a:cubicBezTo>
                  <a:cubicBezTo>
                    <a:pt x="37" y="128"/>
                    <a:pt x="31" y="133"/>
                    <a:pt x="39" y="135"/>
                  </a:cubicBezTo>
                  <a:cubicBezTo>
                    <a:pt x="46" y="138"/>
                    <a:pt x="44" y="143"/>
                    <a:pt x="44" y="149"/>
                  </a:cubicBezTo>
                  <a:cubicBezTo>
                    <a:pt x="51" y="151"/>
                    <a:pt x="43" y="143"/>
                    <a:pt x="54" y="140"/>
                  </a:cubicBezTo>
                  <a:cubicBezTo>
                    <a:pt x="65" y="137"/>
                    <a:pt x="60" y="135"/>
                    <a:pt x="69" y="136"/>
                  </a:cubicBezTo>
                  <a:cubicBezTo>
                    <a:pt x="78" y="138"/>
                    <a:pt x="80" y="132"/>
                    <a:pt x="88" y="134"/>
                  </a:cubicBezTo>
                  <a:cubicBezTo>
                    <a:pt x="97" y="129"/>
                    <a:pt x="90" y="127"/>
                    <a:pt x="90" y="119"/>
                  </a:cubicBezTo>
                  <a:cubicBezTo>
                    <a:pt x="89" y="111"/>
                    <a:pt x="95" y="119"/>
                    <a:pt x="101" y="109"/>
                  </a:cubicBezTo>
                  <a:cubicBezTo>
                    <a:pt x="108" y="99"/>
                    <a:pt x="94" y="105"/>
                    <a:pt x="89" y="8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5" name="Freeform 47"/>
            <p:cNvSpPr>
              <a:spLocks/>
            </p:cNvSpPr>
            <p:nvPr/>
          </p:nvSpPr>
          <p:spPr bwMode="auto">
            <a:xfrm>
              <a:off x="2821" y="3357"/>
              <a:ext cx="157" cy="124"/>
            </a:xfrm>
            <a:custGeom>
              <a:avLst/>
              <a:gdLst/>
              <a:ahLst/>
              <a:cxnLst>
                <a:cxn ang="0">
                  <a:pos x="63" y="16"/>
                </a:cxn>
                <a:cxn ang="0">
                  <a:pos x="49" y="2"/>
                </a:cxn>
                <a:cxn ang="0">
                  <a:pos x="30" y="4"/>
                </a:cxn>
                <a:cxn ang="0">
                  <a:pos x="15" y="8"/>
                </a:cxn>
                <a:cxn ang="0">
                  <a:pos x="5" y="17"/>
                </a:cxn>
                <a:cxn ang="0">
                  <a:pos x="3" y="28"/>
                </a:cxn>
                <a:cxn ang="0">
                  <a:pos x="3" y="35"/>
                </a:cxn>
                <a:cxn ang="0">
                  <a:pos x="12" y="49"/>
                </a:cxn>
                <a:cxn ang="0">
                  <a:pos x="15" y="52"/>
                </a:cxn>
                <a:cxn ang="0">
                  <a:pos x="46" y="42"/>
                </a:cxn>
                <a:cxn ang="0">
                  <a:pos x="63" y="35"/>
                </a:cxn>
                <a:cxn ang="0">
                  <a:pos x="63" y="16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59" y="9"/>
                    <a:pt x="53" y="12"/>
                    <a:pt x="49" y="2"/>
                  </a:cubicBezTo>
                  <a:cubicBezTo>
                    <a:pt x="41" y="0"/>
                    <a:pt x="39" y="6"/>
                    <a:pt x="30" y="4"/>
                  </a:cubicBezTo>
                  <a:cubicBezTo>
                    <a:pt x="21" y="3"/>
                    <a:pt x="26" y="5"/>
                    <a:pt x="15" y="8"/>
                  </a:cubicBezTo>
                  <a:cubicBezTo>
                    <a:pt x="4" y="11"/>
                    <a:pt x="12" y="19"/>
                    <a:pt x="5" y="17"/>
                  </a:cubicBezTo>
                  <a:cubicBezTo>
                    <a:pt x="3" y="24"/>
                    <a:pt x="6" y="25"/>
                    <a:pt x="3" y="28"/>
                  </a:cubicBezTo>
                  <a:cubicBezTo>
                    <a:pt x="0" y="31"/>
                    <a:pt x="6" y="31"/>
                    <a:pt x="3" y="35"/>
                  </a:cubicBezTo>
                  <a:cubicBezTo>
                    <a:pt x="1" y="39"/>
                    <a:pt x="10" y="52"/>
                    <a:pt x="12" y="49"/>
                  </a:cubicBezTo>
                  <a:cubicBezTo>
                    <a:pt x="14" y="47"/>
                    <a:pt x="14" y="50"/>
                    <a:pt x="15" y="52"/>
                  </a:cubicBezTo>
                  <a:cubicBezTo>
                    <a:pt x="50" y="50"/>
                    <a:pt x="30" y="38"/>
                    <a:pt x="46" y="42"/>
                  </a:cubicBezTo>
                  <a:cubicBezTo>
                    <a:pt x="63" y="47"/>
                    <a:pt x="56" y="36"/>
                    <a:pt x="63" y="35"/>
                  </a:cubicBezTo>
                  <a:cubicBezTo>
                    <a:pt x="62" y="30"/>
                    <a:pt x="66" y="24"/>
                    <a:pt x="63" y="1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6" name="Freeform 48"/>
            <p:cNvSpPr>
              <a:spLocks/>
            </p:cNvSpPr>
            <p:nvPr/>
          </p:nvSpPr>
          <p:spPr bwMode="auto">
            <a:xfrm>
              <a:off x="2744" y="3322"/>
              <a:ext cx="120" cy="25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35" y="50"/>
                </a:cxn>
                <a:cxn ang="0">
                  <a:pos x="35" y="43"/>
                </a:cxn>
                <a:cxn ang="0">
                  <a:pos x="37" y="32"/>
                </a:cxn>
                <a:cxn ang="0">
                  <a:pos x="32" y="18"/>
                </a:cxn>
                <a:cxn ang="0">
                  <a:pos x="24" y="9"/>
                </a:cxn>
                <a:cxn ang="0">
                  <a:pos x="16" y="7"/>
                </a:cxn>
                <a:cxn ang="0">
                  <a:pos x="7" y="19"/>
                </a:cxn>
                <a:cxn ang="0">
                  <a:pos x="7" y="32"/>
                </a:cxn>
                <a:cxn ang="0">
                  <a:pos x="9" y="62"/>
                </a:cxn>
                <a:cxn ang="0">
                  <a:pos x="6" y="77"/>
                </a:cxn>
                <a:cxn ang="0">
                  <a:pos x="11" y="88"/>
                </a:cxn>
                <a:cxn ang="0">
                  <a:pos x="24" y="107"/>
                </a:cxn>
                <a:cxn ang="0">
                  <a:pos x="33" y="102"/>
                </a:cxn>
                <a:cxn ang="0">
                  <a:pos x="31" y="96"/>
                </a:cxn>
                <a:cxn ang="0">
                  <a:pos x="40" y="89"/>
                </a:cxn>
                <a:cxn ang="0">
                  <a:pos x="48" y="77"/>
                </a:cxn>
                <a:cxn ang="0">
                  <a:pos x="47" y="67"/>
                </a:cxn>
                <a:cxn ang="0">
                  <a:pos x="44" y="64"/>
                </a:cxn>
              </a:cxnLst>
              <a:rect l="0" t="0" r="r" b="b"/>
              <a:pathLst>
                <a:path w="50" h="107">
                  <a:moveTo>
                    <a:pt x="44" y="64"/>
                  </a:moveTo>
                  <a:cubicBezTo>
                    <a:pt x="42" y="67"/>
                    <a:pt x="33" y="54"/>
                    <a:pt x="35" y="50"/>
                  </a:cubicBezTo>
                  <a:cubicBezTo>
                    <a:pt x="38" y="46"/>
                    <a:pt x="32" y="46"/>
                    <a:pt x="35" y="43"/>
                  </a:cubicBezTo>
                  <a:cubicBezTo>
                    <a:pt x="38" y="40"/>
                    <a:pt x="35" y="39"/>
                    <a:pt x="37" y="32"/>
                  </a:cubicBezTo>
                  <a:cubicBezTo>
                    <a:pt x="37" y="26"/>
                    <a:pt x="39" y="21"/>
                    <a:pt x="32" y="18"/>
                  </a:cubicBezTo>
                  <a:cubicBezTo>
                    <a:pt x="24" y="16"/>
                    <a:pt x="30" y="11"/>
                    <a:pt x="24" y="9"/>
                  </a:cubicBezTo>
                  <a:cubicBezTo>
                    <a:pt x="19" y="13"/>
                    <a:pt x="19" y="14"/>
                    <a:pt x="16" y="7"/>
                  </a:cubicBezTo>
                  <a:cubicBezTo>
                    <a:pt x="14" y="0"/>
                    <a:pt x="12" y="13"/>
                    <a:pt x="7" y="19"/>
                  </a:cubicBezTo>
                  <a:cubicBezTo>
                    <a:pt x="2" y="24"/>
                    <a:pt x="10" y="22"/>
                    <a:pt x="7" y="32"/>
                  </a:cubicBezTo>
                  <a:cubicBezTo>
                    <a:pt x="16" y="34"/>
                    <a:pt x="6" y="58"/>
                    <a:pt x="9" y="62"/>
                  </a:cubicBezTo>
                  <a:cubicBezTo>
                    <a:pt x="12" y="66"/>
                    <a:pt x="2" y="67"/>
                    <a:pt x="6" y="77"/>
                  </a:cubicBezTo>
                  <a:cubicBezTo>
                    <a:pt x="10" y="88"/>
                    <a:pt x="0" y="81"/>
                    <a:pt x="11" y="88"/>
                  </a:cubicBezTo>
                  <a:cubicBezTo>
                    <a:pt x="26" y="98"/>
                    <a:pt x="16" y="104"/>
                    <a:pt x="24" y="107"/>
                  </a:cubicBezTo>
                  <a:cubicBezTo>
                    <a:pt x="26" y="105"/>
                    <a:pt x="32" y="105"/>
                    <a:pt x="33" y="102"/>
                  </a:cubicBezTo>
                  <a:cubicBezTo>
                    <a:pt x="33" y="100"/>
                    <a:pt x="29" y="99"/>
                    <a:pt x="31" y="96"/>
                  </a:cubicBezTo>
                  <a:cubicBezTo>
                    <a:pt x="32" y="93"/>
                    <a:pt x="39" y="96"/>
                    <a:pt x="40" y="89"/>
                  </a:cubicBezTo>
                  <a:cubicBezTo>
                    <a:pt x="41" y="74"/>
                    <a:pt x="45" y="83"/>
                    <a:pt x="48" y="77"/>
                  </a:cubicBezTo>
                  <a:cubicBezTo>
                    <a:pt x="50" y="71"/>
                    <a:pt x="46" y="71"/>
                    <a:pt x="47" y="67"/>
                  </a:cubicBezTo>
                  <a:cubicBezTo>
                    <a:pt x="46" y="65"/>
                    <a:pt x="46" y="62"/>
                    <a:pt x="44" y="6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7" name="Freeform 49"/>
            <p:cNvSpPr>
              <a:spLocks/>
            </p:cNvSpPr>
            <p:nvPr/>
          </p:nvSpPr>
          <p:spPr bwMode="auto">
            <a:xfrm>
              <a:off x="2573" y="2831"/>
              <a:ext cx="396" cy="252"/>
            </a:xfrm>
            <a:custGeom>
              <a:avLst/>
              <a:gdLst/>
              <a:ahLst/>
              <a:cxnLst>
                <a:cxn ang="0">
                  <a:pos x="165" y="24"/>
                </a:cxn>
                <a:cxn ang="0">
                  <a:pos x="161" y="21"/>
                </a:cxn>
                <a:cxn ang="0">
                  <a:pos x="146" y="9"/>
                </a:cxn>
                <a:cxn ang="0">
                  <a:pos x="136" y="11"/>
                </a:cxn>
                <a:cxn ang="0">
                  <a:pos x="126" y="5"/>
                </a:cxn>
                <a:cxn ang="0">
                  <a:pos x="110" y="4"/>
                </a:cxn>
                <a:cxn ang="0">
                  <a:pos x="102" y="15"/>
                </a:cxn>
                <a:cxn ang="0">
                  <a:pos x="93" y="20"/>
                </a:cxn>
                <a:cxn ang="0">
                  <a:pos x="83" y="19"/>
                </a:cxn>
                <a:cxn ang="0">
                  <a:pos x="67" y="22"/>
                </a:cxn>
                <a:cxn ang="0">
                  <a:pos x="66" y="31"/>
                </a:cxn>
                <a:cxn ang="0">
                  <a:pos x="48" y="34"/>
                </a:cxn>
                <a:cxn ang="0">
                  <a:pos x="24" y="23"/>
                </a:cxn>
                <a:cxn ang="0">
                  <a:pos x="21" y="35"/>
                </a:cxn>
                <a:cxn ang="0">
                  <a:pos x="7" y="35"/>
                </a:cxn>
                <a:cxn ang="0">
                  <a:pos x="13" y="42"/>
                </a:cxn>
                <a:cxn ang="0">
                  <a:pos x="7" y="48"/>
                </a:cxn>
                <a:cxn ang="0">
                  <a:pos x="8" y="56"/>
                </a:cxn>
                <a:cxn ang="0">
                  <a:pos x="0" y="64"/>
                </a:cxn>
                <a:cxn ang="0">
                  <a:pos x="9" y="78"/>
                </a:cxn>
                <a:cxn ang="0">
                  <a:pos x="32" y="97"/>
                </a:cxn>
                <a:cxn ang="0">
                  <a:pos x="55" y="104"/>
                </a:cxn>
                <a:cxn ang="0">
                  <a:pos x="65" y="98"/>
                </a:cxn>
                <a:cxn ang="0">
                  <a:pos x="84" y="90"/>
                </a:cxn>
                <a:cxn ang="0">
                  <a:pos x="101" y="91"/>
                </a:cxn>
                <a:cxn ang="0">
                  <a:pos x="112" y="89"/>
                </a:cxn>
                <a:cxn ang="0">
                  <a:pos x="114" y="86"/>
                </a:cxn>
                <a:cxn ang="0">
                  <a:pos x="120" y="87"/>
                </a:cxn>
                <a:cxn ang="0">
                  <a:pos x="134" y="65"/>
                </a:cxn>
                <a:cxn ang="0">
                  <a:pos x="140" y="52"/>
                </a:cxn>
                <a:cxn ang="0">
                  <a:pos x="149" y="36"/>
                </a:cxn>
                <a:cxn ang="0">
                  <a:pos x="166" y="26"/>
                </a:cxn>
                <a:cxn ang="0">
                  <a:pos x="165" y="24"/>
                </a:cxn>
              </a:cxnLst>
              <a:rect l="0" t="0" r="r" b="b"/>
              <a:pathLst>
                <a:path w="166" h="106">
                  <a:moveTo>
                    <a:pt x="165" y="24"/>
                  </a:moveTo>
                  <a:cubicBezTo>
                    <a:pt x="166" y="23"/>
                    <a:pt x="166" y="20"/>
                    <a:pt x="161" y="21"/>
                  </a:cubicBezTo>
                  <a:cubicBezTo>
                    <a:pt x="156" y="22"/>
                    <a:pt x="159" y="14"/>
                    <a:pt x="146" y="9"/>
                  </a:cubicBezTo>
                  <a:cubicBezTo>
                    <a:pt x="146" y="10"/>
                    <a:pt x="138" y="13"/>
                    <a:pt x="136" y="11"/>
                  </a:cubicBezTo>
                  <a:cubicBezTo>
                    <a:pt x="134" y="9"/>
                    <a:pt x="133" y="0"/>
                    <a:pt x="126" y="5"/>
                  </a:cubicBezTo>
                  <a:cubicBezTo>
                    <a:pt x="120" y="9"/>
                    <a:pt x="117" y="3"/>
                    <a:pt x="110" y="4"/>
                  </a:cubicBezTo>
                  <a:cubicBezTo>
                    <a:pt x="104" y="5"/>
                    <a:pt x="106" y="13"/>
                    <a:pt x="102" y="15"/>
                  </a:cubicBezTo>
                  <a:cubicBezTo>
                    <a:pt x="101" y="16"/>
                    <a:pt x="96" y="19"/>
                    <a:pt x="93" y="20"/>
                  </a:cubicBezTo>
                  <a:cubicBezTo>
                    <a:pt x="90" y="21"/>
                    <a:pt x="85" y="12"/>
                    <a:pt x="83" y="19"/>
                  </a:cubicBezTo>
                  <a:cubicBezTo>
                    <a:pt x="81" y="26"/>
                    <a:pt x="74" y="20"/>
                    <a:pt x="67" y="22"/>
                  </a:cubicBezTo>
                  <a:cubicBezTo>
                    <a:pt x="60" y="24"/>
                    <a:pt x="67" y="31"/>
                    <a:pt x="66" y="31"/>
                  </a:cubicBezTo>
                  <a:cubicBezTo>
                    <a:pt x="64" y="31"/>
                    <a:pt x="61" y="32"/>
                    <a:pt x="48" y="34"/>
                  </a:cubicBezTo>
                  <a:cubicBezTo>
                    <a:pt x="35" y="36"/>
                    <a:pt x="32" y="24"/>
                    <a:pt x="24" y="23"/>
                  </a:cubicBezTo>
                  <a:cubicBezTo>
                    <a:pt x="20" y="28"/>
                    <a:pt x="25" y="35"/>
                    <a:pt x="21" y="35"/>
                  </a:cubicBezTo>
                  <a:cubicBezTo>
                    <a:pt x="17" y="36"/>
                    <a:pt x="10" y="33"/>
                    <a:pt x="7" y="35"/>
                  </a:cubicBezTo>
                  <a:cubicBezTo>
                    <a:pt x="6" y="36"/>
                    <a:pt x="15" y="38"/>
                    <a:pt x="13" y="42"/>
                  </a:cubicBezTo>
                  <a:cubicBezTo>
                    <a:pt x="11" y="46"/>
                    <a:pt x="6" y="43"/>
                    <a:pt x="7" y="48"/>
                  </a:cubicBezTo>
                  <a:cubicBezTo>
                    <a:pt x="7" y="55"/>
                    <a:pt x="10" y="55"/>
                    <a:pt x="8" y="56"/>
                  </a:cubicBezTo>
                  <a:cubicBezTo>
                    <a:pt x="7" y="57"/>
                    <a:pt x="1" y="63"/>
                    <a:pt x="0" y="64"/>
                  </a:cubicBezTo>
                  <a:cubicBezTo>
                    <a:pt x="8" y="65"/>
                    <a:pt x="3" y="74"/>
                    <a:pt x="9" y="78"/>
                  </a:cubicBezTo>
                  <a:cubicBezTo>
                    <a:pt x="32" y="92"/>
                    <a:pt x="25" y="97"/>
                    <a:pt x="32" y="97"/>
                  </a:cubicBezTo>
                  <a:cubicBezTo>
                    <a:pt x="38" y="97"/>
                    <a:pt x="48" y="106"/>
                    <a:pt x="55" y="104"/>
                  </a:cubicBezTo>
                  <a:cubicBezTo>
                    <a:pt x="62" y="102"/>
                    <a:pt x="58" y="97"/>
                    <a:pt x="65" y="98"/>
                  </a:cubicBezTo>
                  <a:cubicBezTo>
                    <a:pt x="77" y="95"/>
                    <a:pt x="80" y="90"/>
                    <a:pt x="84" y="90"/>
                  </a:cubicBezTo>
                  <a:cubicBezTo>
                    <a:pt x="88" y="89"/>
                    <a:pt x="91" y="90"/>
                    <a:pt x="101" y="91"/>
                  </a:cubicBezTo>
                  <a:cubicBezTo>
                    <a:pt x="102" y="90"/>
                    <a:pt x="107" y="90"/>
                    <a:pt x="112" y="89"/>
                  </a:cubicBezTo>
                  <a:cubicBezTo>
                    <a:pt x="116" y="88"/>
                    <a:pt x="110" y="87"/>
                    <a:pt x="114" y="86"/>
                  </a:cubicBezTo>
                  <a:cubicBezTo>
                    <a:pt x="117" y="85"/>
                    <a:pt x="118" y="88"/>
                    <a:pt x="120" y="87"/>
                  </a:cubicBezTo>
                  <a:cubicBezTo>
                    <a:pt x="123" y="87"/>
                    <a:pt x="130" y="72"/>
                    <a:pt x="134" y="65"/>
                  </a:cubicBezTo>
                  <a:cubicBezTo>
                    <a:pt x="138" y="57"/>
                    <a:pt x="132" y="60"/>
                    <a:pt x="140" y="52"/>
                  </a:cubicBezTo>
                  <a:cubicBezTo>
                    <a:pt x="149" y="42"/>
                    <a:pt x="143" y="42"/>
                    <a:pt x="149" y="36"/>
                  </a:cubicBezTo>
                  <a:cubicBezTo>
                    <a:pt x="155" y="28"/>
                    <a:pt x="156" y="39"/>
                    <a:pt x="166" y="26"/>
                  </a:cubicBezTo>
                  <a:cubicBezTo>
                    <a:pt x="165" y="25"/>
                    <a:pt x="165" y="24"/>
                    <a:pt x="165" y="2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8" name="Freeform 50"/>
            <p:cNvSpPr>
              <a:spLocks/>
            </p:cNvSpPr>
            <p:nvPr/>
          </p:nvSpPr>
          <p:spPr bwMode="auto">
            <a:xfrm>
              <a:off x="2599" y="2745"/>
              <a:ext cx="351" cy="171"/>
            </a:xfrm>
            <a:custGeom>
              <a:avLst/>
              <a:gdLst/>
              <a:ahLst/>
              <a:cxnLst>
                <a:cxn ang="0">
                  <a:pos x="131" y="13"/>
                </a:cxn>
                <a:cxn ang="0">
                  <a:pos x="95" y="10"/>
                </a:cxn>
                <a:cxn ang="0">
                  <a:pos x="84" y="18"/>
                </a:cxn>
                <a:cxn ang="0">
                  <a:pos x="79" y="14"/>
                </a:cxn>
                <a:cxn ang="0">
                  <a:pos x="66" y="6"/>
                </a:cxn>
                <a:cxn ang="0">
                  <a:pos x="58" y="9"/>
                </a:cxn>
                <a:cxn ang="0">
                  <a:pos x="55" y="6"/>
                </a:cxn>
                <a:cxn ang="0">
                  <a:pos x="29" y="29"/>
                </a:cxn>
                <a:cxn ang="0">
                  <a:pos x="9" y="37"/>
                </a:cxn>
                <a:cxn ang="0">
                  <a:pos x="13" y="59"/>
                </a:cxn>
                <a:cxn ang="0">
                  <a:pos x="37" y="70"/>
                </a:cxn>
                <a:cxn ang="0">
                  <a:pos x="55" y="67"/>
                </a:cxn>
                <a:cxn ang="0">
                  <a:pos x="56" y="58"/>
                </a:cxn>
                <a:cxn ang="0">
                  <a:pos x="72" y="55"/>
                </a:cxn>
                <a:cxn ang="0">
                  <a:pos x="82" y="56"/>
                </a:cxn>
                <a:cxn ang="0">
                  <a:pos x="91" y="51"/>
                </a:cxn>
                <a:cxn ang="0">
                  <a:pos x="99" y="40"/>
                </a:cxn>
                <a:cxn ang="0">
                  <a:pos x="115" y="41"/>
                </a:cxn>
                <a:cxn ang="0">
                  <a:pos x="125" y="47"/>
                </a:cxn>
                <a:cxn ang="0">
                  <a:pos x="135" y="45"/>
                </a:cxn>
                <a:cxn ang="0">
                  <a:pos x="143" y="31"/>
                </a:cxn>
                <a:cxn ang="0">
                  <a:pos x="146" y="22"/>
                </a:cxn>
                <a:cxn ang="0">
                  <a:pos x="131" y="13"/>
                </a:cxn>
              </a:cxnLst>
              <a:rect l="0" t="0" r="r" b="b"/>
              <a:pathLst>
                <a:path w="147" h="72">
                  <a:moveTo>
                    <a:pt x="131" y="13"/>
                  </a:moveTo>
                  <a:cubicBezTo>
                    <a:pt x="117" y="8"/>
                    <a:pt x="99" y="10"/>
                    <a:pt x="95" y="10"/>
                  </a:cubicBezTo>
                  <a:cubicBezTo>
                    <a:pt x="89" y="9"/>
                    <a:pt x="87" y="20"/>
                    <a:pt x="84" y="18"/>
                  </a:cubicBezTo>
                  <a:cubicBezTo>
                    <a:pt x="81" y="15"/>
                    <a:pt x="77" y="19"/>
                    <a:pt x="79" y="14"/>
                  </a:cubicBezTo>
                  <a:cubicBezTo>
                    <a:pt x="81" y="6"/>
                    <a:pt x="70" y="0"/>
                    <a:pt x="66" y="6"/>
                  </a:cubicBezTo>
                  <a:cubicBezTo>
                    <a:pt x="61" y="12"/>
                    <a:pt x="58" y="12"/>
                    <a:pt x="58" y="9"/>
                  </a:cubicBezTo>
                  <a:cubicBezTo>
                    <a:pt x="58" y="6"/>
                    <a:pt x="57" y="7"/>
                    <a:pt x="55" y="6"/>
                  </a:cubicBezTo>
                  <a:cubicBezTo>
                    <a:pt x="29" y="15"/>
                    <a:pt x="42" y="22"/>
                    <a:pt x="29" y="29"/>
                  </a:cubicBezTo>
                  <a:cubicBezTo>
                    <a:pt x="21" y="34"/>
                    <a:pt x="15" y="24"/>
                    <a:pt x="9" y="37"/>
                  </a:cubicBezTo>
                  <a:cubicBezTo>
                    <a:pt x="7" y="46"/>
                    <a:pt x="0" y="45"/>
                    <a:pt x="13" y="59"/>
                  </a:cubicBezTo>
                  <a:cubicBezTo>
                    <a:pt x="21" y="60"/>
                    <a:pt x="24" y="72"/>
                    <a:pt x="37" y="70"/>
                  </a:cubicBezTo>
                  <a:cubicBezTo>
                    <a:pt x="50" y="68"/>
                    <a:pt x="53" y="67"/>
                    <a:pt x="55" y="67"/>
                  </a:cubicBezTo>
                  <a:cubicBezTo>
                    <a:pt x="56" y="67"/>
                    <a:pt x="49" y="60"/>
                    <a:pt x="56" y="58"/>
                  </a:cubicBezTo>
                  <a:cubicBezTo>
                    <a:pt x="63" y="56"/>
                    <a:pt x="70" y="62"/>
                    <a:pt x="72" y="55"/>
                  </a:cubicBezTo>
                  <a:cubicBezTo>
                    <a:pt x="74" y="48"/>
                    <a:pt x="79" y="57"/>
                    <a:pt x="82" y="56"/>
                  </a:cubicBezTo>
                  <a:cubicBezTo>
                    <a:pt x="85" y="55"/>
                    <a:pt x="90" y="52"/>
                    <a:pt x="91" y="51"/>
                  </a:cubicBezTo>
                  <a:cubicBezTo>
                    <a:pt x="95" y="49"/>
                    <a:pt x="93" y="41"/>
                    <a:pt x="99" y="40"/>
                  </a:cubicBezTo>
                  <a:cubicBezTo>
                    <a:pt x="106" y="39"/>
                    <a:pt x="109" y="45"/>
                    <a:pt x="115" y="41"/>
                  </a:cubicBezTo>
                  <a:cubicBezTo>
                    <a:pt x="122" y="36"/>
                    <a:pt x="123" y="45"/>
                    <a:pt x="125" y="47"/>
                  </a:cubicBezTo>
                  <a:cubicBezTo>
                    <a:pt x="127" y="49"/>
                    <a:pt x="135" y="46"/>
                    <a:pt x="135" y="45"/>
                  </a:cubicBezTo>
                  <a:cubicBezTo>
                    <a:pt x="138" y="34"/>
                    <a:pt x="142" y="36"/>
                    <a:pt x="143" y="31"/>
                  </a:cubicBezTo>
                  <a:cubicBezTo>
                    <a:pt x="145" y="25"/>
                    <a:pt x="147" y="25"/>
                    <a:pt x="146" y="22"/>
                  </a:cubicBezTo>
                  <a:cubicBezTo>
                    <a:pt x="129" y="17"/>
                    <a:pt x="135" y="14"/>
                    <a:pt x="131" y="1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79" name="Freeform 51"/>
            <p:cNvSpPr>
              <a:spLocks/>
            </p:cNvSpPr>
            <p:nvPr/>
          </p:nvSpPr>
          <p:spPr bwMode="auto">
            <a:xfrm>
              <a:off x="2408" y="2983"/>
              <a:ext cx="186" cy="12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5" y="4"/>
                </a:cxn>
                <a:cxn ang="0">
                  <a:pos x="59" y="7"/>
                </a:cxn>
                <a:cxn ang="0">
                  <a:pos x="48" y="9"/>
                </a:cxn>
                <a:cxn ang="0">
                  <a:pos x="33" y="15"/>
                </a:cxn>
                <a:cxn ang="0">
                  <a:pos x="23" y="15"/>
                </a:cxn>
                <a:cxn ang="0">
                  <a:pos x="8" y="13"/>
                </a:cxn>
                <a:cxn ang="0">
                  <a:pos x="1" y="22"/>
                </a:cxn>
                <a:cxn ang="0">
                  <a:pos x="6" y="27"/>
                </a:cxn>
                <a:cxn ang="0">
                  <a:pos x="7" y="38"/>
                </a:cxn>
                <a:cxn ang="0">
                  <a:pos x="8" y="46"/>
                </a:cxn>
                <a:cxn ang="0">
                  <a:pos x="4" y="50"/>
                </a:cxn>
                <a:cxn ang="0">
                  <a:pos x="32" y="46"/>
                </a:cxn>
                <a:cxn ang="0">
                  <a:pos x="40" y="49"/>
                </a:cxn>
                <a:cxn ang="0">
                  <a:pos x="48" y="48"/>
                </a:cxn>
                <a:cxn ang="0">
                  <a:pos x="58" y="36"/>
                </a:cxn>
                <a:cxn ang="0">
                  <a:pos x="55" y="25"/>
                </a:cxn>
                <a:cxn ang="0">
                  <a:pos x="71" y="18"/>
                </a:cxn>
                <a:cxn ang="0">
                  <a:pos x="71" y="13"/>
                </a:cxn>
                <a:cxn ang="0">
                  <a:pos x="78" y="14"/>
                </a:cxn>
                <a:cxn ang="0">
                  <a:pos x="69" y="0"/>
                </a:cxn>
              </a:cxnLst>
              <a:rect l="0" t="0" r="r" b="b"/>
              <a:pathLst>
                <a:path w="78" h="54">
                  <a:moveTo>
                    <a:pt x="69" y="0"/>
                  </a:moveTo>
                  <a:cubicBezTo>
                    <a:pt x="67" y="0"/>
                    <a:pt x="65" y="0"/>
                    <a:pt x="65" y="4"/>
                  </a:cubicBezTo>
                  <a:cubicBezTo>
                    <a:pt x="66" y="9"/>
                    <a:pt x="66" y="8"/>
                    <a:pt x="59" y="7"/>
                  </a:cubicBezTo>
                  <a:cubicBezTo>
                    <a:pt x="52" y="6"/>
                    <a:pt x="57" y="11"/>
                    <a:pt x="48" y="9"/>
                  </a:cubicBezTo>
                  <a:cubicBezTo>
                    <a:pt x="39" y="8"/>
                    <a:pt x="38" y="9"/>
                    <a:pt x="33" y="15"/>
                  </a:cubicBezTo>
                  <a:cubicBezTo>
                    <a:pt x="27" y="22"/>
                    <a:pt x="30" y="14"/>
                    <a:pt x="23" y="15"/>
                  </a:cubicBezTo>
                  <a:cubicBezTo>
                    <a:pt x="16" y="17"/>
                    <a:pt x="18" y="15"/>
                    <a:pt x="8" y="13"/>
                  </a:cubicBezTo>
                  <a:cubicBezTo>
                    <a:pt x="7" y="16"/>
                    <a:pt x="0" y="19"/>
                    <a:pt x="1" y="22"/>
                  </a:cubicBezTo>
                  <a:cubicBezTo>
                    <a:pt x="1" y="24"/>
                    <a:pt x="10" y="23"/>
                    <a:pt x="6" y="27"/>
                  </a:cubicBezTo>
                  <a:cubicBezTo>
                    <a:pt x="2" y="31"/>
                    <a:pt x="4" y="35"/>
                    <a:pt x="7" y="38"/>
                  </a:cubicBezTo>
                  <a:cubicBezTo>
                    <a:pt x="10" y="40"/>
                    <a:pt x="16" y="48"/>
                    <a:pt x="8" y="46"/>
                  </a:cubicBezTo>
                  <a:cubicBezTo>
                    <a:pt x="8" y="49"/>
                    <a:pt x="5" y="46"/>
                    <a:pt x="4" y="50"/>
                  </a:cubicBezTo>
                  <a:cubicBezTo>
                    <a:pt x="34" y="50"/>
                    <a:pt x="27" y="41"/>
                    <a:pt x="32" y="46"/>
                  </a:cubicBezTo>
                  <a:cubicBezTo>
                    <a:pt x="40" y="54"/>
                    <a:pt x="35" y="46"/>
                    <a:pt x="40" y="49"/>
                  </a:cubicBezTo>
                  <a:cubicBezTo>
                    <a:pt x="45" y="51"/>
                    <a:pt x="49" y="54"/>
                    <a:pt x="48" y="48"/>
                  </a:cubicBezTo>
                  <a:cubicBezTo>
                    <a:pt x="47" y="39"/>
                    <a:pt x="57" y="40"/>
                    <a:pt x="58" y="36"/>
                  </a:cubicBezTo>
                  <a:cubicBezTo>
                    <a:pt x="59" y="33"/>
                    <a:pt x="53" y="27"/>
                    <a:pt x="55" y="25"/>
                  </a:cubicBezTo>
                  <a:cubicBezTo>
                    <a:pt x="57" y="22"/>
                    <a:pt x="70" y="20"/>
                    <a:pt x="71" y="18"/>
                  </a:cubicBezTo>
                  <a:cubicBezTo>
                    <a:pt x="73" y="15"/>
                    <a:pt x="70" y="15"/>
                    <a:pt x="71" y="13"/>
                  </a:cubicBezTo>
                  <a:cubicBezTo>
                    <a:pt x="73" y="11"/>
                    <a:pt x="76" y="13"/>
                    <a:pt x="78" y="14"/>
                  </a:cubicBezTo>
                  <a:cubicBezTo>
                    <a:pt x="72" y="10"/>
                    <a:pt x="77" y="1"/>
                    <a:pt x="69" y="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0" name="Freeform 52"/>
            <p:cNvSpPr>
              <a:spLocks/>
            </p:cNvSpPr>
            <p:nvPr/>
          </p:nvSpPr>
          <p:spPr bwMode="auto">
            <a:xfrm>
              <a:off x="2539" y="3102"/>
              <a:ext cx="244" cy="241"/>
            </a:xfrm>
            <a:custGeom>
              <a:avLst/>
              <a:gdLst/>
              <a:ahLst/>
              <a:cxnLst>
                <a:cxn ang="0">
                  <a:pos x="87" y="35"/>
                </a:cxn>
                <a:cxn ang="0">
                  <a:pos x="84" y="21"/>
                </a:cxn>
                <a:cxn ang="0">
                  <a:pos x="74" y="13"/>
                </a:cxn>
                <a:cxn ang="0">
                  <a:pos x="58" y="13"/>
                </a:cxn>
                <a:cxn ang="0">
                  <a:pos x="41" y="11"/>
                </a:cxn>
                <a:cxn ang="0">
                  <a:pos x="21" y="11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14" y="38"/>
                </a:cxn>
                <a:cxn ang="0">
                  <a:pos x="15" y="44"/>
                </a:cxn>
                <a:cxn ang="0">
                  <a:pos x="37" y="67"/>
                </a:cxn>
                <a:cxn ang="0">
                  <a:pos x="45" y="78"/>
                </a:cxn>
                <a:cxn ang="0">
                  <a:pos x="51" y="87"/>
                </a:cxn>
                <a:cxn ang="0">
                  <a:pos x="57" y="91"/>
                </a:cxn>
                <a:cxn ang="0">
                  <a:pos x="70" y="101"/>
                </a:cxn>
                <a:cxn ang="0">
                  <a:pos x="73" y="87"/>
                </a:cxn>
                <a:cxn ang="0">
                  <a:pos x="80" y="74"/>
                </a:cxn>
                <a:cxn ang="0">
                  <a:pos x="85" y="78"/>
                </a:cxn>
                <a:cxn ang="0">
                  <a:pos x="90" y="68"/>
                </a:cxn>
                <a:cxn ang="0">
                  <a:pos x="97" y="66"/>
                </a:cxn>
                <a:cxn ang="0">
                  <a:pos x="90" y="51"/>
                </a:cxn>
                <a:cxn ang="0">
                  <a:pos x="99" y="52"/>
                </a:cxn>
                <a:cxn ang="0">
                  <a:pos x="87" y="35"/>
                </a:cxn>
              </a:cxnLst>
              <a:rect l="0" t="0" r="r" b="b"/>
              <a:pathLst>
                <a:path w="102" h="101">
                  <a:moveTo>
                    <a:pt x="87" y="35"/>
                  </a:moveTo>
                  <a:cubicBezTo>
                    <a:pt x="94" y="18"/>
                    <a:pt x="96" y="18"/>
                    <a:pt x="84" y="21"/>
                  </a:cubicBezTo>
                  <a:cubicBezTo>
                    <a:pt x="75" y="22"/>
                    <a:pt x="78" y="11"/>
                    <a:pt x="74" y="13"/>
                  </a:cubicBezTo>
                  <a:cubicBezTo>
                    <a:pt x="69" y="15"/>
                    <a:pt x="63" y="8"/>
                    <a:pt x="58" y="13"/>
                  </a:cubicBezTo>
                  <a:cubicBezTo>
                    <a:pt x="52" y="18"/>
                    <a:pt x="45" y="9"/>
                    <a:pt x="41" y="11"/>
                  </a:cubicBezTo>
                  <a:cubicBezTo>
                    <a:pt x="37" y="13"/>
                    <a:pt x="25" y="5"/>
                    <a:pt x="21" y="11"/>
                  </a:cubicBezTo>
                  <a:cubicBezTo>
                    <a:pt x="17" y="17"/>
                    <a:pt x="19" y="19"/>
                    <a:pt x="13" y="12"/>
                  </a:cubicBezTo>
                  <a:cubicBezTo>
                    <a:pt x="3" y="0"/>
                    <a:pt x="0" y="22"/>
                    <a:pt x="6" y="25"/>
                  </a:cubicBezTo>
                  <a:cubicBezTo>
                    <a:pt x="11" y="27"/>
                    <a:pt x="11" y="36"/>
                    <a:pt x="14" y="38"/>
                  </a:cubicBezTo>
                  <a:cubicBezTo>
                    <a:pt x="18" y="40"/>
                    <a:pt x="10" y="44"/>
                    <a:pt x="15" y="44"/>
                  </a:cubicBezTo>
                  <a:cubicBezTo>
                    <a:pt x="20" y="45"/>
                    <a:pt x="31" y="65"/>
                    <a:pt x="37" y="67"/>
                  </a:cubicBezTo>
                  <a:cubicBezTo>
                    <a:pt x="42" y="70"/>
                    <a:pt x="38" y="74"/>
                    <a:pt x="45" y="78"/>
                  </a:cubicBezTo>
                  <a:cubicBezTo>
                    <a:pt x="51" y="82"/>
                    <a:pt x="52" y="84"/>
                    <a:pt x="51" y="87"/>
                  </a:cubicBezTo>
                  <a:cubicBezTo>
                    <a:pt x="50" y="89"/>
                    <a:pt x="54" y="87"/>
                    <a:pt x="57" y="91"/>
                  </a:cubicBezTo>
                  <a:cubicBezTo>
                    <a:pt x="59" y="95"/>
                    <a:pt x="67" y="97"/>
                    <a:pt x="70" y="101"/>
                  </a:cubicBezTo>
                  <a:cubicBezTo>
                    <a:pt x="77" y="95"/>
                    <a:pt x="65" y="92"/>
                    <a:pt x="73" y="87"/>
                  </a:cubicBezTo>
                  <a:cubicBezTo>
                    <a:pt x="80" y="82"/>
                    <a:pt x="76" y="77"/>
                    <a:pt x="80" y="74"/>
                  </a:cubicBezTo>
                  <a:cubicBezTo>
                    <a:pt x="83" y="72"/>
                    <a:pt x="84" y="79"/>
                    <a:pt x="85" y="78"/>
                  </a:cubicBezTo>
                  <a:cubicBezTo>
                    <a:pt x="89" y="74"/>
                    <a:pt x="75" y="62"/>
                    <a:pt x="90" y="68"/>
                  </a:cubicBezTo>
                  <a:cubicBezTo>
                    <a:pt x="94" y="61"/>
                    <a:pt x="95" y="68"/>
                    <a:pt x="97" y="66"/>
                  </a:cubicBezTo>
                  <a:cubicBezTo>
                    <a:pt x="100" y="62"/>
                    <a:pt x="89" y="51"/>
                    <a:pt x="90" y="51"/>
                  </a:cubicBezTo>
                  <a:cubicBezTo>
                    <a:pt x="91" y="49"/>
                    <a:pt x="95" y="55"/>
                    <a:pt x="99" y="52"/>
                  </a:cubicBezTo>
                  <a:cubicBezTo>
                    <a:pt x="102" y="49"/>
                    <a:pt x="84" y="41"/>
                    <a:pt x="87" y="3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1" name="Freeform 53"/>
            <p:cNvSpPr>
              <a:spLocks/>
            </p:cNvSpPr>
            <p:nvPr/>
          </p:nvSpPr>
          <p:spPr bwMode="auto">
            <a:xfrm>
              <a:off x="2694" y="3250"/>
              <a:ext cx="129" cy="148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0" y="16"/>
                </a:cxn>
                <a:cxn ang="0">
                  <a:pos x="15" y="12"/>
                </a:cxn>
                <a:cxn ang="0">
                  <a:pos x="8" y="25"/>
                </a:cxn>
                <a:cxn ang="0">
                  <a:pos x="5" y="39"/>
                </a:cxn>
                <a:cxn ang="0">
                  <a:pos x="12" y="47"/>
                </a:cxn>
                <a:cxn ang="0">
                  <a:pos x="20" y="54"/>
                </a:cxn>
                <a:cxn ang="0">
                  <a:pos x="28" y="62"/>
                </a:cxn>
                <a:cxn ang="0">
                  <a:pos x="28" y="49"/>
                </a:cxn>
                <a:cxn ang="0">
                  <a:pos x="37" y="37"/>
                </a:cxn>
                <a:cxn ang="0">
                  <a:pos x="45" y="39"/>
                </a:cxn>
                <a:cxn ang="0">
                  <a:pos x="44" y="35"/>
                </a:cxn>
                <a:cxn ang="0">
                  <a:pos x="53" y="28"/>
                </a:cxn>
                <a:cxn ang="0">
                  <a:pos x="25" y="6"/>
                </a:cxn>
              </a:cxnLst>
              <a:rect l="0" t="0" r="r" b="b"/>
              <a:pathLst>
                <a:path w="54" h="62">
                  <a:moveTo>
                    <a:pt x="25" y="6"/>
                  </a:moveTo>
                  <a:cubicBezTo>
                    <a:pt x="10" y="0"/>
                    <a:pt x="24" y="12"/>
                    <a:pt x="20" y="16"/>
                  </a:cubicBezTo>
                  <a:cubicBezTo>
                    <a:pt x="19" y="17"/>
                    <a:pt x="18" y="10"/>
                    <a:pt x="15" y="12"/>
                  </a:cubicBezTo>
                  <a:cubicBezTo>
                    <a:pt x="11" y="15"/>
                    <a:pt x="15" y="20"/>
                    <a:pt x="8" y="25"/>
                  </a:cubicBezTo>
                  <a:cubicBezTo>
                    <a:pt x="0" y="30"/>
                    <a:pt x="12" y="33"/>
                    <a:pt x="5" y="39"/>
                  </a:cubicBezTo>
                  <a:cubicBezTo>
                    <a:pt x="6" y="44"/>
                    <a:pt x="16" y="40"/>
                    <a:pt x="12" y="47"/>
                  </a:cubicBezTo>
                  <a:cubicBezTo>
                    <a:pt x="15" y="49"/>
                    <a:pt x="18" y="47"/>
                    <a:pt x="20" y="54"/>
                  </a:cubicBezTo>
                  <a:cubicBezTo>
                    <a:pt x="21" y="61"/>
                    <a:pt x="19" y="60"/>
                    <a:pt x="28" y="62"/>
                  </a:cubicBezTo>
                  <a:cubicBezTo>
                    <a:pt x="31" y="52"/>
                    <a:pt x="23" y="54"/>
                    <a:pt x="28" y="49"/>
                  </a:cubicBezTo>
                  <a:cubicBezTo>
                    <a:pt x="33" y="43"/>
                    <a:pt x="35" y="30"/>
                    <a:pt x="37" y="37"/>
                  </a:cubicBezTo>
                  <a:cubicBezTo>
                    <a:pt x="40" y="44"/>
                    <a:pt x="40" y="43"/>
                    <a:pt x="45" y="39"/>
                  </a:cubicBezTo>
                  <a:cubicBezTo>
                    <a:pt x="43" y="36"/>
                    <a:pt x="47" y="36"/>
                    <a:pt x="44" y="35"/>
                  </a:cubicBezTo>
                  <a:cubicBezTo>
                    <a:pt x="38" y="32"/>
                    <a:pt x="54" y="32"/>
                    <a:pt x="53" y="28"/>
                  </a:cubicBezTo>
                  <a:cubicBezTo>
                    <a:pt x="52" y="24"/>
                    <a:pt x="32" y="18"/>
                    <a:pt x="25" y="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2" name="Freeform 54"/>
            <p:cNvSpPr>
              <a:spLocks noEditPoints="1"/>
            </p:cNvSpPr>
            <p:nvPr/>
          </p:nvSpPr>
          <p:spPr bwMode="auto">
            <a:xfrm>
              <a:off x="2089" y="2020"/>
              <a:ext cx="436" cy="303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60" y="58"/>
                </a:cxn>
                <a:cxn ang="0">
                  <a:pos x="50" y="76"/>
                </a:cxn>
                <a:cxn ang="0">
                  <a:pos x="40" y="89"/>
                </a:cxn>
                <a:cxn ang="0">
                  <a:pos x="39" y="105"/>
                </a:cxn>
                <a:cxn ang="0">
                  <a:pos x="48" y="112"/>
                </a:cxn>
                <a:cxn ang="0">
                  <a:pos x="37" y="114"/>
                </a:cxn>
                <a:cxn ang="0">
                  <a:pos x="17" y="111"/>
                </a:cxn>
                <a:cxn ang="0">
                  <a:pos x="18" y="98"/>
                </a:cxn>
                <a:cxn ang="0">
                  <a:pos x="7" y="89"/>
                </a:cxn>
                <a:cxn ang="0">
                  <a:pos x="3" y="57"/>
                </a:cxn>
                <a:cxn ang="0">
                  <a:pos x="53" y="7"/>
                </a:cxn>
                <a:cxn ang="0">
                  <a:pos x="63" y="12"/>
                </a:cxn>
                <a:cxn ang="0">
                  <a:pos x="58" y="34"/>
                </a:cxn>
                <a:cxn ang="0">
                  <a:pos x="63" y="49"/>
                </a:cxn>
                <a:cxn ang="0">
                  <a:pos x="167" y="96"/>
                </a:cxn>
                <a:cxn ang="0">
                  <a:pos x="167" y="96"/>
                </a:cxn>
                <a:cxn ang="0">
                  <a:pos x="79" y="19"/>
                </a:cxn>
                <a:cxn ang="0">
                  <a:pos x="69" y="90"/>
                </a:cxn>
                <a:cxn ang="0">
                  <a:pos x="60" y="85"/>
                </a:cxn>
                <a:cxn ang="0">
                  <a:pos x="45" y="91"/>
                </a:cxn>
                <a:cxn ang="0">
                  <a:pos x="54" y="100"/>
                </a:cxn>
                <a:cxn ang="0">
                  <a:pos x="70" y="10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117"/>
                </a:cxn>
                <a:cxn ang="0">
                  <a:pos x="69" y="106"/>
                </a:cxn>
                <a:cxn ang="0">
                  <a:pos x="83" y="110"/>
                </a:cxn>
                <a:cxn ang="0">
                  <a:pos x="92" y="121"/>
                </a:cxn>
                <a:cxn ang="0">
                  <a:pos x="91" y="112"/>
                </a:cxn>
                <a:cxn ang="0">
                  <a:pos x="97" y="79"/>
                </a:cxn>
                <a:cxn ang="0">
                  <a:pos x="93" y="71"/>
                </a:cxn>
                <a:cxn ang="0">
                  <a:pos x="85" y="77"/>
                </a:cxn>
                <a:cxn ang="0">
                  <a:pos x="78" y="86"/>
                </a:cxn>
                <a:cxn ang="0">
                  <a:pos x="81" y="98"/>
                </a:cxn>
                <a:cxn ang="0">
                  <a:pos x="94" y="102"/>
                </a:cxn>
                <a:cxn ang="0">
                  <a:pos x="95" y="109"/>
                </a:cxn>
                <a:cxn ang="0">
                  <a:pos x="100" y="124"/>
                </a:cxn>
                <a:cxn ang="0">
                  <a:pos x="101" y="111"/>
                </a:cxn>
                <a:cxn ang="0">
                  <a:pos x="104" y="103"/>
                </a:cxn>
                <a:cxn ang="0">
                  <a:pos x="108" y="92"/>
                </a:cxn>
                <a:cxn ang="0">
                  <a:pos x="115" y="70"/>
                </a:cxn>
                <a:cxn ang="0">
                  <a:pos x="98" y="71"/>
                </a:cxn>
                <a:cxn ang="0">
                  <a:pos x="112" y="106"/>
                </a:cxn>
              </a:cxnLst>
              <a:rect l="0" t="0" r="r" b="b"/>
              <a:pathLst>
                <a:path w="183" h="127">
                  <a:moveTo>
                    <a:pt x="74" y="54"/>
                  </a:moveTo>
                  <a:cubicBezTo>
                    <a:pt x="72" y="59"/>
                    <a:pt x="70" y="65"/>
                    <a:pt x="67" y="63"/>
                  </a:cubicBezTo>
                  <a:cubicBezTo>
                    <a:pt x="65" y="61"/>
                    <a:pt x="66" y="67"/>
                    <a:pt x="62" y="64"/>
                  </a:cubicBezTo>
                  <a:cubicBezTo>
                    <a:pt x="58" y="61"/>
                    <a:pt x="66" y="57"/>
                    <a:pt x="60" y="58"/>
                  </a:cubicBezTo>
                  <a:cubicBezTo>
                    <a:pt x="53" y="58"/>
                    <a:pt x="59" y="72"/>
                    <a:pt x="56" y="75"/>
                  </a:cubicBezTo>
                  <a:cubicBezTo>
                    <a:pt x="53" y="78"/>
                    <a:pt x="44" y="70"/>
                    <a:pt x="50" y="76"/>
                  </a:cubicBezTo>
                  <a:cubicBezTo>
                    <a:pt x="55" y="82"/>
                    <a:pt x="44" y="80"/>
                    <a:pt x="47" y="83"/>
                  </a:cubicBezTo>
                  <a:cubicBezTo>
                    <a:pt x="49" y="85"/>
                    <a:pt x="38" y="86"/>
                    <a:pt x="40" y="89"/>
                  </a:cubicBezTo>
                  <a:cubicBezTo>
                    <a:pt x="42" y="92"/>
                    <a:pt x="39" y="93"/>
                    <a:pt x="43" y="96"/>
                  </a:cubicBezTo>
                  <a:cubicBezTo>
                    <a:pt x="46" y="100"/>
                    <a:pt x="36" y="101"/>
                    <a:pt x="39" y="105"/>
                  </a:cubicBezTo>
                  <a:cubicBezTo>
                    <a:pt x="42" y="109"/>
                    <a:pt x="42" y="102"/>
                    <a:pt x="49" y="106"/>
                  </a:cubicBezTo>
                  <a:cubicBezTo>
                    <a:pt x="56" y="111"/>
                    <a:pt x="49" y="114"/>
                    <a:pt x="48" y="112"/>
                  </a:cubicBezTo>
                  <a:cubicBezTo>
                    <a:pt x="47" y="110"/>
                    <a:pt x="45" y="113"/>
                    <a:pt x="43" y="113"/>
                  </a:cubicBezTo>
                  <a:cubicBezTo>
                    <a:pt x="40" y="112"/>
                    <a:pt x="43" y="108"/>
                    <a:pt x="37" y="114"/>
                  </a:cubicBezTo>
                  <a:cubicBezTo>
                    <a:pt x="35" y="114"/>
                    <a:pt x="33" y="113"/>
                    <a:pt x="27" y="112"/>
                  </a:cubicBezTo>
                  <a:cubicBezTo>
                    <a:pt x="21" y="111"/>
                    <a:pt x="22" y="112"/>
                    <a:pt x="17" y="111"/>
                  </a:cubicBezTo>
                  <a:cubicBezTo>
                    <a:pt x="19" y="94"/>
                    <a:pt x="12" y="111"/>
                    <a:pt x="13" y="102"/>
                  </a:cubicBezTo>
                  <a:cubicBezTo>
                    <a:pt x="14" y="93"/>
                    <a:pt x="18" y="108"/>
                    <a:pt x="18" y="98"/>
                  </a:cubicBezTo>
                  <a:cubicBezTo>
                    <a:pt x="18" y="88"/>
                    <a:pt x="14" y="93"/>
                    <a:pt x="11" y="89"/>
                  </a:cubicBezTo>
                  <a:cubicBezTo>
                    <a:pt x="8" y="85"/>
                    <a:pt x="11" y="94"/>
                    <a:pt x="7" y="89"/>
                  </a:cubicBezTo>
                  <a:cubicBezTo>
                    <a:pt x="3" y="84"/>
                    <a:pt x="0" y="90"/>
                    <a:pt x="4" y="82"/>
                  </a:cubicBezTo>
                  <a:cubicBezTo>
                    <a:pt x="8" y="74"/>
                    <a:pt x="2" y="73"/>
                    <a:pt x="3" y="57"/>
                  </a:cubicBezTo>
                  <a:cubicBezTo>
                    <a:pt x="5" y="41"/>
                    <a:pt x="9" y="25"/>
                    <a:pt x="26" y="25"/>
                  </a:cubicBezTo>
                  <a:cubicBezTo>
                    <a:pt x="47" y="26"/>
                    <a:pt x="44" y="8"/>
                    <a:pt x="53" y="7"/>
                  </a:cubicBezTo>
                  <a:cubicBezTo>
                    <a:pt x="62" y="7"/>
                    <a:pt x="63" y="0"/>
                    <a:pt x="65" y="2"/>
                  </a:cubicBezTo>
                  <a:cubicBezTo>
                    <a:pt x="68" y="3"/>
                    <a:pt x="60" y="5"/>
                    <a:pt x="63" y="12"/>
                  </a:cubicBezTo>
                  <a:cubicBezTo>
                    <a:pt x="66" y="18"/>
                    <a:pt x="64" y="22"/>
                    <a:pt x="62" y="24"/>
                  </a:cubicBezTo>
                  <a:cubicBezTo>
                    <a:pt x="59" y="27"/>
                    <a:pt x="60" y="29"/>
                    <a:pt x="58" y="34"/>
                  </a:cubicBezTo>
                  <a:cubicBezTo>
                    <a:pt x="56" y="39"/>
                    <a:pt x="63" y="41"/>
                    <a:pt x="59" y="45"/>
                  </a:cubicBezTo>
                  <a:cubicBezTo>
                    <a:pt x="56" y="50"/>
                    <a:pt x="59" y="46"/>
                    <a:pt x="63" y="49"/>
                  </a:cubicBezTo>
                  <a:cubicBezTo>
                    <a:pt x="64" y="50"/>
                    <a:pt x="77" y="49"/>
                    <a:pt x="74" y="54"/>
                  </a:cubicBezTo>
                  <a:close/>
                  <a:moveTo>
                    <a:pt x="167" y="96"/>
                  </a:moveTo>
                  <a:cubicBezTo>
                    <a:pt x="165" y="98"/>
                    <a:pt x="169" y="110"/>
                    <a:pt x="176" y="107"/>
                  </a:cubicBezTo>
                  <a:cubicBezTo>
                    <a:pt x="183" y="105"/>
                    <a:pt x="171" y="94"/>
                    <a:pt x="167" y="96"/>
                  </a:cubicBezTo>
                  <a:close/>
                  <a:moveTo>
                    <a:pt x="73" y="20"/>
                  </a:moveTo>
                  <a:cubicBezTo>
                    <a:pt x="72" y="22"/>
                    <a:pt x="77" y="21"/>
                    <a:pt x="79" y="19"/>
                  </a:cubicBezTo>
                  <a:cubicBezTo>
                    <a:pt x="81" y="16"/>
                    <a:pt x="73" y="17"/>
                    <a:pt x="73" y="20"/>
                  </a:cubicBezTo>
                  <a:close/>
                  <a:moveTo>
                    <a:pt x="69" y="90"/>
                  </a:moveTo>
                  <a:cubicBezTo>
                    <a:pt x="70" y="88"/>
                    <a:pt x="65" y="83"/>
                    <a:pt x="65" y="86"/>
                  </a:cubicBezTo>
                  <a:cubicBezTo>
                    <a:pt x="65" y="89"/>
                    <a:pt x="64" y="88"/>
                    <a:pt x="60" y="85"/>
                  </a:cubicBezTo>
                  <a:cubicBezTo>
                    <a:pt x="57" y="83"/>
                    <a:pt x="50" y="88"/>
                    <a:pt x="47" y="87"/>
                  </a:cubicBezTo>
                  <a:cubicBezTo>
                    <a:pt x="44" y="86"/>
                    <a:pt x="42" y="89"/>
                    <a:pt x="45" y="91"/>
                  </a:cubicBezTo>
                  <a:cubicBezTo>
                    <a:pt x="48" y="94"/>
                    <a:pt x="48" y="94"/>
                    <a:pt x="49" y="99"/>
                  </a:cubicBezTo>
                  <a:cubicBezTo>
                    <a:pt x="51" y="104"/>
                    <a:pt x="52" y="99"/>
                    <a:pt x="54" y="100"/>
                  </a:cubicBezTo>
                  <a:cubicBezTo>
                    <a:pt x="56" y="102"/>
                    <a:pt x="51" y="103"/>
                    <a:pt x="56" y="105"/>
                  </a:cubicBezTo>
                  <a:cubicBezTo>
                    <a:pt x="62" y="106"/>
                    <a:pt x="66" y="107"/>
                    <a:pt x="70" y="103"/>
                  </a:cubicBezTo>
                  <a:cubicBezTo>
                    <a:pt x="74" y="99"/>
                    <a:pt x="68" y="92"/>
                    <a:pt x="69" y="90"/>
                  </a:cubicBezTo>
                  <a:close/>
                  <a:moveTo>
                    <a:pt x="65" y="79"/>
                  </a:moveTo>
                  <a:cubicBezTo>
                    <a:pt x="66" y="79"/>
                    <a:pt x="68" y="76"/>
                    <a:pt x="66" y="72"/>
                  </a:cubicBezTo>
                  <a:cubicBezTo>
                    <a:pt x="64" y="68"/>
                    <a:pt x="63" y="77"/>
                    <a:pt x="65" y="79"/>
                  </a:cubicBezTo>
                  <a:close/>
                  <a:moveTo>
                    <a:pt x="69" y="106"/>
                  </a:moveTo>
                  <a:cubicBezTo>
                    <a:pt x="67" y="110"/>
                    <a:pt x="64" y="114"/>
                    <a:pt x="65" y="117"/>
                  </a:cubicBezTo>
                  <a:cubicBezTo>
                    <a:pt x="67" y="121"/>
                    <a:pt x="70" y="110"/>
                    <a:pt x="72" y="106"/>
                  </a:cubicBezTo>
                  <a:cubicBezTo>
                    <a:pt x="73" y="103"/>
                    <a:pt x="71" y="102"/>
                    <a:pt x="69" y="106"/>
                  </a:cubicBezTo>
                  <a:close/>
                  <a:moveTo>
                    <a:pt x="91" y="112"/>
                  </a:moveTo>
                  <a:cubicBezTo>
                    <a:pt x="91" y="115"/>
                    <a:pt x="89" y="113"/>
                    <a:pt x="83" y="110"/>
                  </a:cubicBezTo>
                  <a:cubicBezTo>
                    <a:pt x="76" y="106"/>
                    <a:pt x="76" y="111"/>
                    <a:pt x="76" y="115"/>
                  </a:cubicBezTo>
                  <a:cubicBezTo>
                    <a:pt x="76" y="117"/>
                    <a:pt x="87" y="121"/>
                    <a:pt x="92" y="121"/>
                  </a:cubicBezTo>
                  <a:cubicBezTo>
                    <a:pt x="98" y="121"/>
                    <a:pt x="97" y="119"/>
                    <a:pt x="95" y="116"/>
                  </a:cubicBezTo>
                  <a:cubicBezTo>
                    <a:pt x="93" y="112"/>
                    <a:pt x="91" y="110"/>
                    <a:pt x="91" y="112"/>
                  </a:cubicBezTo>
                  <a:close/>
                  <a:moveTo>
                    <a:pt x="98" y="71"/>
                  </a:moveTo>
                  <a:cubicBezTo>
                    <a:pt x="100" y="74"/>
                    <a:pt x="98" y="74"/>
                    <a:pt x="97" y="79"/>
                  </a:cubicBezTo>
                  <a:cubicBezTo>
                    <a:pt x="96" y="83"/>
                    <a:pt x="93" y="81"/>
                    <a:pt x="94" y="77"/>
                  </a:cubicBezTo>
                  <a:cubicBezTo>
                    <a:pt x="95" y="73"/>
                    <a:pt x="96" y="69"/>
                    <a:pt x="93" y="71"/>
                  </a:cubicBezTo>
                  <a:cubicBezTo>
                    <a:pt x="89" y="73"/>
                    <a:pt x="84" y="68"/>
                    <a:pt x="82" y="70"/>
                  </a:cubicBezTo>
                  <a:cubicBezTo>
                    <a:pt x="80" y="71"/>
                    <a:pt x="92" y="72"/>
                    <a:pt x="85" y="77"/>
                  </a:cubicBezTo>
                  <a:cubicBezTo>
                    <a:pt x="80" y="82"/>
                    <a:pt x="76" y="77"/>
                    <a:pt x="72" y="79"/>
                  </a:cubicBezTo>
                  <a:cubicBezTo>
                    <a:pt x="69" y="81"/>
                    <a:pt x="80" y="84"/>
                    <a:pt x="78" y="86"/>
                  </a:cubicBezTo>
                  <a:cubicBezTo>
                    <a:pt x="76" y="89"/>
                    <a:pt x="83" y="90"/>
                    <a:pt x="79" y="93"/>
                  </a:cubicBezTo>
                  <a:cubicBezTo>
                    <a:pt x="75" y="96"/>
                    <a:pt x="81" y="94"/>
                    <a:pt x="81" y="98"/>
                  </a:cubicBezTo>
                  <a:cubicBezTo>
                    <a:pt x="81" y="102"/>
                    <a:pt x="85" y="98"/>
                    <a:pt x="88" y="100"/>
                  </a:cubicBezTo>
                  <a:cubicBezTo>
                    <a:pt x="90" y="101"/>
                    <a:pt x="93" y="98"/>
                    <a:pt x="94" y="102"/>
                  </a:cubicBezTo>
                  <a:cubicBezTo>
                    <a:pt x="95" y="106"/>
                    <a:pt x="91" y="103"/>
                    <a:pt x="90" y="105"/>
                  </a:cubicBezTo>
                  <a:cubicBezTo>
                    <a:pt x="90" y="106"/>
                    <a:pt x="97" y="107"/>
                    <a:pt x="95" y="109"/>
                  </a:cubicBezTo>
                  <a:cubicBezTo>
                    <a:pt x="93" y="110"/>
                    <a:pt x="94" y="112"/>
                    <a:pt x="97" y="115"/>
                  </a:cubicBezTo>
                  <a:cubicBezTo>
                    <a:pt x="100" y="118"/>
                    <a:pt x="98" y="122"/>
                    <a:pt x="100" y="124"/>
                  </a:cubicBezTo>
                  <a:cubicBezTo>
                    <a:pt x="102" y="127"/>
                    <a:pt x="100" y="119"/>
                    <a:pt x="103" y="116"/>
                  </a:cubicBezTo>
                  <a:cubicBezTo>
                    <a:pt x="106" y="114"/>
                    <a:pt x="104" y="112"/>
                    <a:pt x="101" y="111"/>
                  </a:cubicBezTo>
                  <a:cubicBezTo>
                    <a:pt x="97" y="109"/>
                    <a:pt x="97" y="108"/>
                    <a:pt x="100" y="108"/>
                  </a:cubicBezTo>
                  <a:cubicBezTo>
                    <a:pt x="103" y="109"/>
                    <a:pt x="105" y="106"/>
                    <a:pt x="104" y="103"/>
                  </a:cubicBezTo>
                  <a:cubicBezTo>
                    <a:pt x="103" y="101"/>
                    <a:pt x="103" y="100"/>
                    <a:pt x="108" y="98"/>
                  </a:cubicBezTo>
                  <a:cubicBezTo>
                    <a:pt x="113" y="97"/>
                    <a:pt x="113" y="95"/>
                    <a:pt x="108" y="92"/>
                  </a:cubicBezTo>
                  <a:cubicBezTo>
                    <a:pt x="102" y="89"/>
                    <a:pt x="105" y="86"/>
                    <a:pt x="110" y="85"/>
                  </a:cubicBezTo>
                  <a:cubicBezTo>
                    <a:pt x="116" y="84"/>
                    <a:pt x="113" y="73"/>
                    <a:pt x="115" y="70"/>
                  </a:cubicBezTo>
                  <a:cubicBezTo>
                    <a:pt x="118" y="67"/>
                    <a:pt x="113" y="66"/>
                    <a:pt x="108" y="65"/>
                  </a:cubicBezTo>
                  <a:cubicBezTo>
                    <a:pt x="104" y="63"/>
                    <a:pt x="97" y="69"/>
                    <a:pt x="98" y="71"/>
                  </a:cubicBezTo>
                  <a:close/>
                  <a:moveTo>
                    <a:pt x="105" y="109"/>
                  </a:moveTo>
                  <a:cubicBezTo>
                    <a:pt x="101" y="114"/>
                    <a:pt x="115" y="109"/>
                    <a:pt x="112" y="106"/>
                  </a:cubicBezTo>
                  <a:cubicBezTo>
                    <a:pt x="109" y="104"/>
                    <a:pt x="107" y="106"/>
                    <a:pt x="105" y="109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3" name="Freeform 55"/>
            <p:cNvSpPr>
              <a:spLocks noEditPoints="1"/>
            </p:cNvSpPr>
            <p:nvPr/>
          </p:nvSpPr>
          <p:spPr bwMode="auto">
            <a:xfrm>
              <a:off x="1955" y="2285"/>
              <a:ext cx="563" cy="665"/>
            </a:xfrm>
            <a:custGeom>
              <a:avLst/>
              <a:gdLst/>
              <a:ahLst/>
              <a:cxnLst>
                <a:cxn ang="0">
                  <a:pos x="213" y="144"/>
                </a:cxn>
                <a:cxn ang="0">
                  <a:pos x="175" y="167"/>
                </a:cxn>
                <a:cxn ang="0">
                  <a:pos x="176" y="203"/>
                </a:cxn>
                <a:cxn ang="0">
                  <a:pos x="191" y="237"/>
                </a:cxn>
                <a:cxn ang="0">
                  <a:pos x="179" y="260"/>
                </a:cxn>
                <a:cxn ang="0">
                  <a:pos x="172" y="266"/>
                </a:cxn>
                <a:cxn ang="0">
                  <a:pos x="146" y="268"/>
                </a:cxn>
                <a:cxn ang="0">
                  <a:pos x="120" y="269"/>
                </a:cxn>
                <a:cxn ang="0">
                  <a:pos x="96" y="270"/>
                </a:cxn>
                <a:cxn ang="0">
                  <a:pos x="71" y="261"/>
                </a:cxn>
                <a:cxn ang="0">
                  <a:pos x="46" y="268"/>
                </a:cxn>
                <a:cxn ang="0">
                  <a:pos x="38" y="213"/>
                </a:cxn>
                <a:cxn ang="0">
                  <a:pos x="17" y="200"/>
                </a:cxn>
                <a:cxn ang="0">
                  <a:pos x="12" y="175"/>
                </a:cxn>
                <a:cxn ang="0">
                  <a:pos x="7" y="155"/>
                </a:cxn>
                <a:cxn ang="0">
                  <a:pos x="11" y="139"/>
                </a:cxn>
                <a:cxn ang="0">
                  <a:pos x="14" y="114"/>
                </a:cxn>
                <a:cxn ang="0">
                  <a:pos x="34" y="95"/>
                </a:cxn>
                <a:cxn ang="0">
                  <a:pos x="31" y="84"/>
                </a:cxn>
                <a:cxn ang="0">
                  <a:pos x="34" y="54"/>
                </a:cxn>
                <a:cxn ang="0">
                  <a:pos x="61" y="55"/>
                </a:cxn>
                <a:cxn ang="0">
                  <a:pos x="71" y="57"/>
                </a:cxn>
                <a:cxn ang="0">
                  <a:pos x="92" y="43"/>
                </a:cxn>
                <a:cxn ang="0">
                  <a:pos x="81" y="32"/>
                </a:cxn>
                <a:cxn ang="0">
                  <a:pos x="73" y="22"/>
                </a:cxn>
                <a:cxn ang="0">
                  <a:pos x="73" y="0"/>
                </a:cxn>
                <a:cxn ang="0">
                  <a:pos x="93" y="3"/>
                </a:cxn>
                <a:cxn ang="0">
                  <a:pos x="107" y="8"/>
                </a:cxn>
                <a:cxn ang="0">
                  <a:pos x="115" y="18"/>
                </a:cxn>
                <a:cxn ang="0">
                  <a:pos x="134" y="24"/>
                </a:cxn>
                <a:cxn ang="0">
                  <a:pos x="139" y="35"/>
                </a:cxn>
                <a:cxn ang="0">
                  <a:pos x="169" y="15"/>
                </a:cxn>
                <a:cxn ang="0">
                  <a:pos x="186" y="26"/>
                </a:cxn>
                <a:cxn ang="0">
                  <a:pos x="201" y="38"/>
                </a:cxn>
                <a:cxn ang="0">
                  <a:pos x="212" y="45"/>
                </a:cxn>
                <a:cxn ang="0">
                  <a:pos x="221" y="99"/>
                </a:cxn>
                <a:cxn ang="0">
                  <a:pos x="227" y="148"/>
                </a:cxn>
                <a:cxn ang="0">
                  <a:pos x="204" y="36"/>
                </a:cxn>
                <a:cxn ang="0">
                  <a:pos x="211" y="39"/>
                </a:cxn>
                <a:cxn ang="0">
                  <a:pos x="201" y="28"/>
                </a:cxn>
                <a:cxn ang="0">
                  <a:pos x="140" y="18"/>
                </a:cxn>
                <a:cxn ang="0">
                  <a:pos x="197" y="20"/>
                </a:cxn>
                <a:cxn ang="0">
                  <a:pos x="187" y="9"/>
                </a:cxn>
                <a:cxn ang="0">
                  <a:pos x="185" y="13"/>
                </a:cxn>
                <a:cxn ang="0">
                  <a:pos x="189" y="25"/>
                </a:cxn>
                <a:cxn ang="0">
                  <a:pos x="196" y="22"/>
                </a:cxn>
              </a:cxnLst>
              <a:rect l="0" t="0" r="r" b="b"/>
              <a:pathLst>
                <a:path w="236" h="279">
                  <a:moveTo>
                    <a:pt x="227" y="148"/>
                  </a:moveTo>
                  <a:cubicBezTo>
                    <a:pt x="219" y="153"/>
                    <a:pt x="217" y="142"/>
                    <a:pt x="213" y="144"/>
                  </a:cubicBezTo>
                  <a:cubicBezTo>
                    <a:pt x="209" y="146"/>
                    <a:pt x="219" y="149"/>
                    <a:pt x="204" y="152"/>
                  </a:cubicBezTo>
                  <a:cubicBezTo>
                    <a:pt x="189" y="156"/>
                    <a:pt x="188" y="163"/>
                    <a:pt x="175" y="167"/>
                  </a:cubicBezTo>
                  <a:cubicBezTo>
                    <a:pt x="162" y="171"/>
                    <a:pt x="156" y="172"/>
                    <a:pt x="165" y="180"/>
                  </a:cubicBezTo>
                  <a:cubicBezTo>
                    <a:pt x="174" y="189"/>
                    <a:pt x="157" y="194"/>
                    <a:pt x="176" y="203"/>
                  </a:cubicBezTo>
                  <a:cubicBezTo>
                    <a:pt x="186" y="207"/>
                    <a:pt x="185" y="213"/>
                    <a:pt x="202" y="226"/>
                  </a:cubicBezTo>
                  <a:cubicBezTo>
                    <a:pt x="199" y="240"/>
                    <a:pt x="192" y="228"/>
                    <a:pt x="191" y="237"/>
                  </a:cubicBezTo>
                  <a:cubicBezTo>
                    <a:pt x="191" y="246"/>
                    <a:pt x="185" y="239"/>
                    <a:pt x="178" y="246"/>
                  </a:cubicBezTo>
                  <a:cubicBezTo>
                    <a:pt x="170" y="252"/>
                    <a:pt x="185" y="257"/>
                    <a:pt x="179" y="260"/>
                  </a:cubicBezTo>
                  <a:cubicBezTo>
                    <a:pt x="174" y="264"/>
                    <a:pt x="187" y="266"/>
                    <a:pt x="183" y="271"/>
                  </a:cubicBezTo>
                  <a:cubicBezTo>
                    <a:pt x="179" y="276"/>
                    <a:pt x="176" y="264"/>
                    <a:pt x="172" y="266"/>
                  </a:cubicBezTo>
                  <a:cubicBezTo>
                    <a:pt x="167" y="269"/>
                    <a:pt x="165" y="258"/>
                    <a:pt x="161" y="265"/>
                  </a:cubicBezTo>
                  <a:cubicBezTo>
                    <a:pt x="156" y="271"/>
                    <a:pt x="153" y="262"/>
                    <a:pt x="146" y="268"/>
                  </a:cubicBezTo>
                  <a:cubicBezTo>
                    <a:pt x="140" y="274"/>
                    <a:pt x="134" y="278"/>
                    <a:pt x="131" y="272"/>
                  </a:cubicBezTo>
                  <a:cubicBezTo>
                    <a:pt x="127" y="267"/>
                    <a:pt x="126" y="270"/>
                    <a:pt x="120" y="269"/>
                  </a:cubicBezTo>
                  <a:cubicBezTo>
                    <a:pt x="115" y="267"/>
                    <a:pt x="121" y="276"/>
                    <a:pt x="114" y="278"/>
                  </a:cubicBezTo>
                  <a:cubicBezTo>
                    <a:pt x="110" y="279"/>
                    <a:pt x="107" y="262"/>
                    <a:pt x="96" y="270"/>
                  </a:cubicBezTo>
                  <a:cubicBezTo>
                    <a:pt x="94" y="268"/>
                    <a:pt x="88" y="264"/>
                    <a:pt x="83" y="266"/>
                  </a:cubicBezTo>
                  <a:cubicBezTo>
                    <a:pt x="77" y="267"/>
                    <a:pt x="78" y="258"/>
                    <a:pt x="71" y="261"/>
                  </a:cubicBezTo>
                  <a:cubicBezTo>
                    <a:pt x="65" y="264"/>
                    <a:pt x="73" y="269"/>
                    <a:pt x="64" y="268"/>
                  </a:cubicBezTo>
                  <a:cubicBezTo>
                    <a:pt x="55" y="267"/>
                    <a:pt x="55" y="271"/>
                    <a:pt x="46" y="268"/>
                  </a:cubicBezTo>
                  <a:cubicBezTo>
                    <a:pt x="45" y="227"/>
                    <a:pt x="68" y="222"/>
                    <a:pt x="60" y="218"/>
                  </a:cubicBezTo>
                  <a:cubicBezTo>
                    <a:pt x="52" y="215"/>
                    <a:pt x="47" y="211"/>
                    <a:pt x="38" y="213"/>
                  </a:cubicBezTo>
                  <a:cubicBezTo>
                    <a:pt x="30" y="215"/>
                    <a:pt x="34" y="209"/>
                    <a:pt x="28" y="210"/>
                  </a:cubicBezTo>
                  <a:cubicBezTo>
                    <a:pt x="23" y="210"/>
                    <a:pt x="26" y="203"/>
                    <a:pt x="17" y="200"/>
                  </a:cubicBezTo>
                  <a:cubicBezTo>
                    <a:pt x="17" y="194"/>
                    <a:pt x="24" y="192"/>
                    <a:pt x="21" y="188"/>
                  </a:cubicBezTo>
                  <a:cubicBezTo>
                    <a:pt x="19" y="185"/>
                    <a:pt x="9" y="188"/>
                    <a:pt x="12" y="175"/>
                  </a:cubicBezTo>
                  <a:cubicBezTo>
                    <a:pt x="25" y="162"/>
                    <a:pt x="12" y="166"/>
                    <a:pt x="14" y="161"/>
                  </a:cubicBezTo>
                  <a:cubicBezTo>
                    <a:pt x="16" y="156"/>
                    <a:pt x="9" y="158"/>
                    <a:pt x="7" y="155"/>
                  </a:cubicBezTo>
                  <a:cubicBezTo>
                    <a:pt x="7" y="153"/>
                    <a:pt x="15" y="149"/>
                    <a:pt x="7" y="146"/>
                  </a:cubicBezTo>
                  <a:cubicBezTo>
                    <a:pt x="0" y="142"/>
                    <a:pt x="12" y="143"/>
                    <a:pt x="11" y="139"/>
                  </a:cubicBezTo>
                  <a:cubicBezTo>
                    <a:pt x="10" y="134"/>
                    <a:pt x="18" y="133"/>
                    <a:pt x="12" y="125"/>
                  </a:cubicBezTo>
                  <a:cubicBezTo>
                    <a:pt x="6" y="117"/>
                    <a:pt x="6" y="112"/>
                    <a:pt x="14" y="114"/>
                  </a:cubicBezTo>
                  <a:cubicBezTo>
                    <a:pt x="22" y="115"/>
                    <a:pt x="31" y="111"/>
                    <a:pt x="27" y="108"/>
                  </a:cubicBezTo>
                  <a:cubicBezTo>
                    <a:pt x="22" y="105"/>
                    <a:pt x="35" y="103"/>
                    <a:pt x="34" y="95"/>
                  </a:cubicBezTo>
                  <a:cubicBezTo>
                    <a:pt x="33" y="88"/>
                    <a:pt x="25" y="96"/>
                    <a:pt x="25" y="88"/>
                  </a:cubicBezTo>
                  <a:cubicBezTo>
                    <a:pt x="25" y="84"/>
                    <a:pt x="27" y="84"/>
                    <a:pt x="31" y="84"/>
                  </a:cubicBezTo>
                  <a:cubicBezTo>
                    <a:pt x="35" y="86"/>
                    <a:pt x="35" y="84"/>
                    <a:pt x="38" y="62"/>
                  </a:cubicBezTo>
                  <a:cubicBezTo>
                    <a:pt x="40" y="57"/>
                    <a:pt x="32" y="61"/>
                    <a:pt x="34" y="54"/>
                  </a:cubicBezTo>
                  <a:cubicBezTo>
                    <a:pt x="37" y="47"/>
                    <a:pt x="37" y="45"/>
                    <a:pt x="50" y="45"/>
                  </a:cubicBezTo>
                  <a:cubicBezTo>
                    <a:pt x="67" y="45"/>
                    <a:pt x="56" y="51"/>
                    <a:pt x="61" y="55"/>
                  </a:cubicBezTo>
                  <a:cubicBezTo>
                    <a:pt x="66" y="59"/>
                    <a:pt x="61" y="47"/>
                    <a:pt x="68" y="49"/>
                  </a:cubicBezTo>
                  <a:cubicBezTo>
                    <a:pt x="71" y="50"/>
                    <a:pt x="67" y="60"/>
                    <a:pt x="71" y="57"/>
                  </a:cubicBezTo>
                  <a:cubicBezTo>
                    <a:pt x="76" y="54"/>
                    <a:pt x="67" y="36"/>
                    <a:pt x="74" y="39"/>
                  </a:cubicBezTo>
                  <a:cubicBezTo>
                    <a:pt x="81" y="42"/>
                    <a:pt x="86" y="38"/>
                    <a:pt x="92" y="43"/>
                  </a:cubicBezTo>
                  <a:cubicBezTo>
                    <a:pt x="98" y="47"/>
                    <a:pt x="92" y="38"/>
                    <a:pt x="85" y="38"/>
                  </a:cubicBezTo>
                  <a:cubicBezTo>
                    <a:pt x="77" y="37"/>
                    <a:pt x="78" y="34"/>
                    <a:pt x="81" y="32"/>
                  </a:cubicBezTo>
                  <a:cubicBezTo>
                    <a:pt x="87" y="30"/>
                    <a:pt x="74" y="31"/>
                    <a:pt x="78" y="25"/>
                  </a:cubicBezTo>
                  <a:cubicBezTo>
                    <a:pt x="82" y="19"/>
                    <a:pt x="70" y="28"/>
                    <a:pt x="73" y="22"/>
                  </a:cubicBezTo>
                  <a:cubicBezTo>
                    <a:pt x="75" y="15"/>
                    <a:pt x="86" y="20"/>
                    <a:pt x="81" y="14"/>
                  </a:cubicBezTo>
                  <a:cubicBezTo>
                    <a:pt x="76" y="7"/>
                    <a:pt x="73" y="5"/>
                    <a:pt x="73" y="0"/>
                  </a:cubicBezTo>
                  <a:cubicBezTo>
                    <a:pt x="78" y="1"/>
                    <a:pt x="77" y="0"/>
                    <a:pt x="83" y="1"/>
                  </a:cubicBezTo>
                  <a:cubicBezTo>
                    <a:pt x="89" y="2"/>
                    <a:pt x="91" y="3"/>
                    <a:pt x="93" y="3"/>
                  </a:cubicBezTo>
                  <a:cubicBezTo>
                    <a:pt x="96" y="5"/>
                    <a:pt x="97" y="2"/>
                    <a:pt x="101" y="4"/>
                  </a:cubicBezTo>
                  <a:cubicBezTo>
                    <a:pt x="105" y="6"/>
                    <a:pt x="104" y="2"/>
                    <a:pt x="107" y="8"/>
                  </a:cubicBezTo>
                  <a:cubicBezTo>
                    <a:pt x="110" y="14"/>
                    <a:pt x="101" y="16"/>
                    <a:pt x="107" y="16"/>
                  </a:cubicBezTo>
                  <a:cubicBezTo>
                    <a:pt x="113" y="15"/>
                    <a:pt x="110" y="21"/>
                    <a:pt x="115" y="18"/>
                  </a:cubicBezTo>
                  <a:cubicBezTo>
                    <a:pt x="119" y="15"/>
                    <a:pt x="118" y="26"/>
                    <a:pt x="129" y="20"/>
                  </a:cubicBezTo>
                  <a:cubicBezTo>
                    <a:pt x="138" y="16"/>
                    <a:pt x="133" y="23"/>
                    <a:pt x="134" y="24"/>
                  </a:cubicBezTo>
                  <a:cubicBezTo>
                    <a:pt x="137" y="28"/>
                    <a:pt x="123" y="29"/>
                    <a:pt x="126" y="34"/>
                  </a:cubicBezTo>
                  <a:cubicBezTo>
                    <a:pt x="129" y="38"/>
                    <a:pt x="132" y="30"/>
                    <a:pt x="139" y="35"/>
                  </a:cubicBezTo>
                  <a:cubicBezTo>
                    <a:pt x="147" y="41"/>
                    <a:pt x="141" y="28"/>
                    <a:pt x="153" y="28"/>
                  </a:cubicBezTo>
                  <a:cubicBezTo>
                    <a:pt x="165" y="27"/>
                    <a:pt x="166" y="18"/>
                    <a:pt x="169" y="15"/>
                  </a:cubicBezTo>
                  <a:cubicBezTo>
                    <a:pt x="170" y="14"/>
                    <a:pt x="174" y="19"/>
                    <a:pt x="179" y="18"/>
                  </a:cubicBezTo>
                  <a:cubicBezTo>
                    <a:pt x="184" y="17"/>
                    <a:pt x="179" y="19"/>
                    <a:pt x="186" y="26"/>
                  </a:cubicBezTo>
                  <a:cubicBezTo>
                    <a:pt x="192" y="33"/>
                    <a:pt x="199" y="25"/>
                    <a:pt x="199" y="28"/>
                  </a:cubicBezTo>
                  <a:cubicBezTo>
                    <a:pt x="199" y="35"/>
                    <a:pt x="202" y="35"/>
                    <a:pt x="201" y="38"/>
                  </a:cubicBezTo>
                  <a:cubicBezTo>
                    <a:pt x="201" y="40"/>
                    <a:pt x="199" y="42"/>
                    <a:pt x="211" y="44"/>
                  </a:cubicBezTo>
                  <a:cubicBezTo>
                    <a:pt x="212" y="44"/>
                    <a:pt x="212" y="44"/>
                    <a:pt x="212" y="45"/>
                  </a:cubicBezTo>
                  <a:cubicBezTo>
                    <a:pt x="220" y="68"/>
                    <a:pt x="202" y="72"/>
                    <a:pt x="215" y="82"/>
                  </a:cubicBezTo>
                  <a:cubicBezTo>
                    <a:pt x="228" y="92"/>
                    <a:pt x="216" y="91"/>
                    <a:pt x="221" y="99"/>
                  </a:cubicBezTo>
                  <a:cubicBezTo>
                    <a:pt x="230" y="112"/>
                    <a:pt x="219" y="109"/>
                    <a:pt x="222" y="121"/>
                  </a:cubicBezTo>
                  <a:cubicBezTo>
                    <a:pt x="224" y="132"/>
                    <a:pt x="236" y="122"/>
                    <a:pt x="227" y="148"/>
                  </a:cubicBezTo>
                  <a:close/>
                  <a:moveTo>
                    <a:pt x="201" y="28"/>
                  </a:moveTo>
                  <a:cubicBezTo>
                    <a:pt x="199" y="26"/>
                    <a:pt x="203" y="34"/>
                    <a:pt x="204" y="36"/>
                  </a:cubicBezTo>
                  <a:cubicBezTo>
                    <a:pt x="205" y="38"/>
                    <a:pt x="202" y="38"/>
                    <a:pt x="203" y="40"/>
                  </a:cubicBezTo>
                  <a:cubicBezTo>
                    <a:pt x="204" y="41"/>
                    <a:pt x="210" y="38"/>
                    <a:pt x="211" y="39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07" y="35"/>
                    <a:pt x="203" y="31"/>
                    <a:pt x="201" y="28"/>
                  </a:cubicBezTo>
                  <a:close/>
                  <a:moveTo>
                    <a:pt x="132" y="15"/>
                  </a:moveTo>
                  <a:cubicBezTo>
                    <a:pt x="130" y="17"/>
                    <a:pt x="139" y="19"/>
                    <a:pt x="140" y="18"/>
                  </a:cubicBezTo>
                  <a:cubicBezTo>
                    <a:pt x="140" y="16"/>
                    <a:pt x="135" y="12"/>
                    <a:pt x="132" y="15"/>
                  </a:cubicBezTo>
                  <a:close/>
                  <a:moveTo>
                    <a:pt x="197" y="20"/>
                  </a:moveTo>
                  <a:cubicBezTo>
                    <a:pt x="193" y="17"/>
                    <a:pt x="202" y="14"/>
                    <a:pt x="195" y="11"/>
                  </a:cubicBezTo>
                  <a:cubicBezTo>
                    <a:pt x="191" y="10"/>
                    <a:pt x="191" y="6"/>
                    <a:pt x="187" y="9"/>
                  </a:cubicBezTo>
                  <a:cubicBezTo>
                    <a:pt x="183" y="12"/>
                    <a:pt x="192" y="13"/>
                    <a:pt x="193" y="15"/>
                  </a:cubicBezTo>
                  <a:cubicBezTo>
                    <a:pt x="193" y="17"/>
                    <a:pt x="186" y="13"/>
                    <a:pt x="185" y="13"/>
                  </a:cubicBezTo>
                  <a:cubicBezTo>
                    <a:pt x="183" y="14"/>
                    <a:pt x="188" y="18"/>
                    <a:pt x="185" y="19"/>
                  </a:cubicBezTo>
                  <a:cubicBezTo>
                    <a:pt x="183" y="20"/>
                    <a:pt x="185" y="22"/>
                    <a:pt x="189" y="25"/>
                  </a:cubicBezTo>
                  <a:cubicBezTo>
                    <a:pt x="191" y="26"/>
                    <a:pt x="193" y="25"/>
                    <a:pt x="192" y="24"/>
                  </a:cubicBezTo>
                  <a:cubicBezTo>
                    <a:pt x="191" y="23"/>
                    <a:pt x="193" y="18"/>
                    <a:pt x="196" y="22"/>
                  </a:cubicBezTo>
                  <a:cubicBezTo>
                    <a:pt x="200" y="26"/>
                    <a:pt x="201" y="22"/>
                    <a:pt x="197" y="2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4" name="Freeform 56"/>
            <p:cNvSpPr>
              <a:spLocks/>
            </p:cNvSpPr>
            <p:nvPr/>
          </p:nvSpPr>
          <p:spPr bwMode="auto">
            <a:xfrm>
              <a:off x="1819" y="2411"/>
              <a:ext cx="227" cy="243"/>
            </a:xfrm>
            <a:custGeom>
              <a:avLst/>
              <a:gdLst/>
              <a:ahLst/>
              <a:cxnLst>
                <a:cxn ang="0">
                  <a:pos x="88" y="31"/>
                </a:cxn>
                <a:cxn ang="0">
                  <a:pos x="95" y="9"/>
                </a:cxn>
                <a:cxn ang="0">
                  <a:pos x="87" y="4"/>
                </a:cxn>
                <a:cxn ang="0">
                  <a:pos x="65" y="3"/>
                </a:cxn>
                <a:cxn ang="0">
                  <a:pos x="48" y="18"/>
                </a:cxn>
                <a:cxn ang="0">
                  <a:pos x="52" y="24"/>
                </a:cxn>
                <a:cxn ang="0">
                  <a:pos x="56" y="33"/>
                </a:cxn>
                <a:cxn ang="0">
                  <a:pos x="47" y="45"/>
                </a:cxn>
                <a:cxn ang="0">
                  <a:pos x="44" y="32"/>
                </a:cxn>
                <a:cxn ang="0">
                  <a:pos x="41" y="25"/>
                </a:cxn>
                <a:cxn ang="0">
                  <a:pos x="37" y="21"/>
                </a:cxn>
                <a:cxn ang="0">
                  <a:pos x="26" y="46"/>
                </a:cxn>
                <a:cxn ang="0">
                  <a:pos x="17" y="59"/>
                </a:cxn>
                <a:cxn ang="0">
                  <a:pos x="8" y="67"/>
                </a:cxn>
                <a:cxn ang="0">
                  <a:pos x="15" y="72"/>
                </a:cxn>
                <a:cxn ang="0">
                  <a:pos x="2" y="71"/>
                </a:cxn>
                <a:cxn ang="0">
                  <a:pos x="14" y="76"/>
                </a:cxn>
                <a:cxn ang="0">
                  <a:pos x="18" y="78"/>
                </a:cxn>
                <a:cxn ang="0">
                  <a:pos x="9" y="79"/>
                </a:cxn>
                <a:cxn ang="0">
                  <a:pos x="0" y="78"/>
                </a:cxn>
                <a:cxn ang="0">
                  <a:pos x="5" y="83"/>
                </a:cxn>
                <a:cxn ang="0">
                  <a:pos x="16" y="83"/>
                </a:cxn>
                <a:cxn ang="0">
                  <a:pos x="27" y="77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54" y="83"/>
                </a:cxn>
                <a:cxn ang="0">
                  <a:pos x="64" y="102"/>
                </a:cxn>
                <a:cxn ang="0">
                  <a:pos x="64" y="93"/>
                </a:cxn>
                <a:cxn ang="0">
                  <a:pos x="68" y="86"/>
                </a:cxn>
                <a:cxn ang="0">
                  <a:pos x="69" y="72"/>
                </a:cxn>
                <a:cxn ang="0">
                  <a:pos x="71" y="61"/>
                </a:cxn>
                <a:cxn ang="0">
                  <a:pos x="84" y="55"/>
                </a:cxn>
                <a:cxn ang="0">
                  <a:pos x="91" y="42"/>
                </a:cxn>
                <a:cxn ang="0">
                  <a:pos x="82" y="35"/>
                </a:cxn>
                <a:cxn ang="0">
                  <a:pos x="88" y="31"/>
                </a:cxn>
              </a:cxnLst>
              <a:rect l="0" t="0" r="r" b="b"/>
              <a:pathLst>
                <a:path w="95" h="102">
                  <a:moveTo>
                    <a:pt x="88" y="31"/>
                  </a:moveTo>
                  <a:cubicBezTo>
                    <a:pt x="92" y="33"/>
                    <a:pt x="92" y="31"/>
                    <a:pt x="95" y="9"/>
                  </a:cubicBezTo>
                  <a:cubicBezTo>
                    <a:pt x="91" y="10"/>
                    <a:pt x="90" y="8"/>
                    <a:pt x="87" y="4"/>
                  </a:cubicBezTo>
                  <a:cubicBezTo>
                    <a:pt x="84" y="0"/>
                    <a:pt x="79" y="1"/>
                    <a:pt x="65" y="3"/>
                  </a:cubicBezTo>
                  <a:cubicBezTo>
                    <a:pt x="47" y="7"/>
                    <a:pt x="44" y="18"/>
                    <a:pt x="48" y="18"/>
                  </a:cubicBezTo>
                  <a:cubicBezTo>
                    <a:pt x="52" y="18"/>
                    <a:pt x="48" y="24"/>
                    <a:pt x="52" y="24"/>
                  </a:cubicBezTo>
                  <a:cubicBezTo>
                    <a:pt x="57" y="24"/>
                    <a:pt x="51" y="32"/>
                    <a:pt x="56" y="33"/>
                  </a:cubicBezTo>
                  <a:cubicBezTo>
                    <a:pt x="66" y="36"/>
                    <a:pt x="54" y="49"/>
                    <a:pt x="47" y="45"/>
                  </a:cubicBezTo>
                  <a:cubicBezTo>
                    <a:pt x="40" y="41"/>
                    <a:pt x="37" y="35"/>
                    <a:pt x="44" y="32"/>
                  </a:cubicBezTo>
                  <a:cubicBezTo>
                    <a:pt x="51" y="29"/>
                    <a:pt x="41" y="28"/>
                    <a:pt x="41" y="25"/>
                  </a:cubicBezTo>
                  <a:cubicBezTo>
                    <a:pt x="41" y="21"/>
                    <a:pt x="49" y="14"/>
                    <a:pt x="37" y="21"/>
                  </a:cubicBezTo>
                  <a:cubicBezTo>
                    <a:pt x="29" y="17"/>
                    <a:pt x="34" y="30"/>
                    <a:pt x="26" y="46"/>
                  </a:cubicBezTo>
                  <a:cubicBezTo>
                    <a:pt x="19" y="61"/>
                    <a:pt x="15" y="54"/>
                    <a:pt x="17" y="59"/>
                  </a:cubicBezTo>
                  <a:cubicBezTo>
                    <a:pt x="19" y="63"/>
                    <a:pt x="5" y="62"/>
                    <a:pt x="8" y="67"/>
                  </a:cubicBezTo>
                  <a:cubicBezTo>
                    <a:pt x="10" y="69"/>
                    <a:pt x="28" y="69"/>
                    <a:pt x="15" y="72"/>
                  </a:cubicBezTo>
                  <a:cubicBezTo>
                    <a:pt x="8" y="70"/>
                    <a:pt x="4" y="69"/>
                    <a:pt x="2" y="71"/>
                  </a:cubicBezTo>
                  <a:cubicBezTo>
                    <a:pt x="0" y="74"/>
                    <a:pt x="10" y="77"/>
                    <a:pt x="14" y="76"/>
                  </a:cubicBezTo>
                  <a:cubicBezTo>
                    <a:pt x="18" y="75"/>
                    <a:pt x="20" y="78"/>
                    <a:pt x="18" y="78"/>
                  </a:cubicBezTo>
                  <a:cubicBezTo>
                    <a:pt x="15" y="78"/>
                    <a:pt x="12" y="81"/>
                    <a:pt x="9" y="79"/>
                  </a:cubicBezTo>
                  <a:cubicBezTo>
                    <a:pt x="5" y="78"/>
                    <a:pt x="6" y="76"/>
                    <a:pt x="0" y="78"/>
                  </a:cubicBezTo>
                  <a:cubicBezTo>
                    <a:pt x="0" y="80"/>
                    <a:pt x="1" y="84"/>
                    <a:pt x="5" y="83"/>
                  </a:cubicBezTo>
                  <a:cubicBezTo>
                    <a:pt x="9" y="82"/>
                    <a:pt x="11" y="86"/>
                    <a:pt x="16" y="83"/>
                  </a:cubicBezTo>
                  <a:cubicBezTo>
                    <a:pt x="23" y="79"/>
                    <a:pt x="26" y="81"/>
                    <a:pt x="27" y="77"/>
                  </a:cubicBezTo>
                  <a:cubicBezTo>
                    <a:pt x="28" y="70"/>
                    <a:pt x="28" y="77"/>
                    <a:pt x="32" y="76"/>
                  </a:cubicBezTo>
                  <a:cubicBezTo>
                    <a:pt x="37" y="75"/>
                    <a:pt x="34" y="79"/>
                    <a:pt x="38" y="77"/>
                  </a:cubicBezTo>
                  <a:cubicBezTo>
                    <a:pt x="46" y="74"/>
                    <a:pt x="38" y="82"/>
                    <a:pt x="54" y="83"/>
                  </a:cubicBezTo>
                  <a:cubicBezTo>
                    <a:pt x="71" y="84"/>
                    <a:pt x="44" y="100"/>
                    <a:pt x="64" y="102"/>
                  </a:cubicBezTo>
                  <a:cubicBezTo>
                    <a:pt x="64" y="100"/>
                    <a:pt x="72" y="96"/>
                    <a:pt x="64" y="93"/>
                  </a:cubicBezTo>
                  <a:cubicBezTo>
                    <a:pt x="57" y="89"/>
                    <a:pt x="69" y="90"/>
                    <a:pt x="68" y="86"/>
                  </a:cubicBezTo>
                  <a:cubicBezTo>
                    <a:pt x="67" y="81"/>
                    <a:pt x="75" y="80"/>
                    <a:pt x="69" y="72"/>
                  </a:cubicBezTo>
                  <a:cubicBezTo>
                    <a:pt x="63" y="64"/>
                    <a:pt x="63" y="59"/>
                    <a:pt x="71" y="61"/>
                  </a:cubicBezTo>
                  <a:cubicBezTo>
                    <a:pt x="79" y="62"/>
                    <a:pt x="88" y="58"/>
                    <a:pt x="84" y="55"/>
                  </a:cubicBezTo>
                  <a:cubicBezTo>
                    <a:pt x="79" y="52"/>
                    <a:pt x="92" y="50"/>
                    <a:pt x="91" y="42"/>
                  </a:cubicBezTo>
                  <a:cubicBezTo>
                    <a:pt x="90" y="35"/>
                    <a:pt x="82" y="43"/>
                    <a:pt x="82" y="35"/>
                  </a:cubicBezTo>
                  <a:cubicBezTo>
                    <a:pt x="82" y="31"/>
                    <a:pt x="84" y="31"/>
                    <a:pt x="88" y="3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5" name="Freeform 57"/>
            <p:cNvSpPr>
              <a:spLocks/>
            </p:cNvSpPr>
            <p:nvPr/>
          </p:nvSpPr>
          <p:spPr bwMode="auto">
            <a:xfrm>
              <a:off x="1769" y="2578"/>
              <a:ext cx="246" cy="191"/>
            </a:xfrm>
            <a:custGeom>
              <a:avLst/>
              <a:gdLst/>
              <a:ahLst/>
              <a:cxnLst>
                <a:cxn ang="0">
                  <a:pos x="92" y="38"/>
                </a:cxn>
                <a:cxn ang="0">
                  <a:pos x="85" y="32"/>
                </a:cxn>
                <a:cxn ang="0">
                  <a:pos x="75" y="13"/>
                </a:cxn>
                <a:cxn ang="0">
                  <a:pos x="59" y="7"/>
                </a:cxn>
                <a:cxn ang="0">
                  <a:pos x="53" y="6"/>
                </a:cxn>
                <a:cxn ang="0">
                  <a:pos x="48" y="7"/>
                </a:cxn>
                <a:cxn ang="0">
                  <a:pos x="37" y="13"/>
                </a:cxn>
                <a:cxn ang="0">
                  <a:pos x="26" y="13"/>
                </a:cxn>
                <a:cxn ang="0">
                  <a:pos x="21" y="8"/>
                </a:cxn>
                <a:cxn ang="0">
                  <a:pos x="0" y="19"/>
                </a:cxn>
                <a:cxn ang="0">
                  <a:pos x="18" y="36"/>
                </a:cxn>
                <a:cxn ang="0">
                  <a:pos x="28" y="43"/>
                </a:cxn>
                <a:cxn ang="0">
                  <a:pos x="42" y="55"/>
                </a:cxn>
                <a:cxn ang="0">
                  <a:pos x="58" y="53"/>
                </a:cxn>
                <a:cxn ang="0">
                  <a:pos x="63" y="67"/>
                </a:cxn>
                <a:cxn ang="0">
                  <a:pos x="81" y="76"/>
                </a:cxn>
                <a:cxn ang="0">
                  <a:pos x="90" y="52"/>
                </a:cxn>
                <a:cxn ang="0">
                  <a:pos x="92" y="38"/>
                </a:cxn>
              </a:cxnLst>
              <a:rect l="0" t="0" r="r" b="b"/>
              <a:pathLst>
                <a:path w="103" h="80">
                  <a:moveTo>
                    <a:pt x="92" y="38"/>
                  </a:moveTo>
                  <a:cubicBezTo>
                    <a:pt x="94" y="33"/>
                    <a:pt x="87" y="35"/>
                    <a:pt x="85" y="32"/>
                  </a:cubicBezTo>
                  <a:cubicBezTo>
                    <a:pt x="65" y="30"/>
                    <a:pt x="92" y="14"/>
                    <a:pt x="75" y="13"/>
                  </a:cubicBezTo>
                  <a:cubicBezTo>
                    <a:pt x="59" y="12"/>
                    <a:pt x="67" y="4"/>
                    <a:pt x="59" y="7"/>
                  </a:cubicBezTo>
                  <a:cubicBezTo>
                    <a:pt x="55" y="9"/>
                    <a:pt x="58" y="5"/>
                    <a:pt x="53" y="6"/>
                  </a:cubicBezTo>
                  <a:cubicBezTo>
                    <a:pt x="49" y="7"/>
                    <a:pt x="49" y="0"/>
                    <a:pt x="48" y="7"/>
                  </a:cubicBezTo>
                  <a:cubicBezTo>
                    <a:pt x="47" y="11"/>
                    <a:pt x="44" y="9"/>
                    <a:pt x="37" y="13"/>
                  </a:cubicBezTo>
                  <a:cubicBezTo>
                    <a:pt x="32" y="16"/>
                    <a:pt x="30" y="12"/>
                    <a:pt x="26" y="13"/>
                  </a:cubicBezTo>
                  <a:cubicBezTo>
                    <a:pt x="22" y="14"/>
                    <a:pt x="21" y="10"/>
                    <a:pt x="21" y="8"/>
                  </a:cubicBezTo>
                  <a:cubicBezTo>
                    <a:pt x="14" y="11"/>
                    <a:pt x="7" y="17"/>
                    <a:pt x="0" y="19"/>
                  </a:cubicBezTo>
                  <a:cubicBezTo>
                    <a:pt x="7" y="42"/>
                    <a:pt x="14" y="25"/>
                    <a:pt x="18" y="36"/>
                  </a:cubicBezTo>
                  <a:cubicBezTo>
                    <a:pt x="21" y="45"/>
                    <a:pt x="25" y="37"/>
                    <a:pt x="28" y="43"/>
                  </a:cubicBezTo>
                  <a:cubicBezTo>
                    <a:pt x="30" y="48"/>
                    <a:pt x="40" y="44"/>
                    <a:pt x="42" y="55"/>
                  </a:cubicBezTo>
                  <a:cubicBezTo>
                    <a:pt x="44" y="71"/>
                    <a:pt x="52" y="51"/>
                    <a:pt x="58" y="53"/>
                  </a:cubicBezTo>
                  <a:cubicBezTo>
                    <a:pt x="61" y="55"/>
                    <a:pt x="52" y="63"/>
                    <a:pt x="63" y="67"/>
                  </a:cubicBezTo>
                  <a:cubicBezTo>
                    <a:pt x="72" y="70"/>
                    <a:pt x="70" y="80"/>
                    <a:pt x="81" y="76"/>
                  </a:cubicBezTo>
                  <a:cubicBezTo>
                    <a:pt x="82" y="71"/>
                    <a:pt x="74" y="59"/>
                    <a:pt x="90" y="52"/>
                  </a:cubicBezTo>
                  <a:cubicBezTo>
                    <a:pt x="103" y="39"/>
                    <a:pt x="90" y="43"/>
                    <a:pt x="92" y="3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6" name="Freeform 58"/>
            <p:cNvSpPr>
              <a:spLocks/>
            </p:cNvSpPr>
            <p:nvPr/>
          </p:nvSpPr>
          <p:spPr bwMode="auto">
            <a:xfrm>
              <a:off x="1946" y="2702"/>
              <a:ext cx="66" cy="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7" y="24"/>
                </a:cxn>
                <a:cxn ang="0">
                  <a:pos x="21" y="25"/>
                </a:cxn>
                <a:cxn ang="0">
                  <a:pos x="25" y="13"/>
                </a:cxn>
                <a:cxn ang="0">
                  <a:pos x="16" y="0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0" y="7"/>
                    <a:pt x="8" y="19"/>
                    <a:pt x="7" y="24"/>
                  </a:cubicBezTo>
                  <a:cubicBezTo>
                    <a:pt x="13" y="27"/>
                    <a:pt x="17" y="26"/>
                    <a:pt x="21" y="25"/>
                  </a:cubicBezTo>
                  <a:cubicBezTo>
                    <a:pt x="21" y="19"/>
                    <a:pt x="28" y="17"/>
                    <a:pt x="25" y="13"/>
                  </a:cubicBezTo>
                  <a:cubicBezTo>
                    <a:pt x="23" y="10"/>
                    <a:pt x="13" y="13"/>
                    <a:pt x="16" y="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7" name="Freeform 59"/>
            <p:cNvSpPr>
              <a:spLocks/>
            </p:cNvSpPr>
            <p:nvPr/>
          </p:nvSpPr>
          <p:spPr bwMode="auto">
            <a:xfrm>
              <a:off x="2902" y="1939"/>
              <a:ext cx="98" cy="71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1" y="2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5" y="13"/>
                </a:cxn>
                <a:cxn ang="0">
                  <a:pos x="7" y="19"/>
                </a:cxn>
                <a:cxn ang="0">
                  <a:pos x="7" y="24"/>
                </a:cxn>
                <a:cxn ang="0">
                  <a:pos x="8" y="29"/>
                </a:cxn>
                <a:cxn ang="0">
                  <a:pos x="12" y="25"/>
                </a:cxn>
                <a:cxn ang="0">
                  <a:pos x="18" y="17"/>
                </a:cxn>
                <a:cxn ang="0">
                  <a:pos x="33" y="10"/>
                </a:cxn>
                <a:cxn ang="0">
                  <a:pos x="38" y="9"/>
                </a:cxn>
                <a:cxn ang="0">
                  <a:pos x="33" y="5"/>
                </a:cxn>
              </a:cxnLst>
              <a:rect l="0" t="0" r="r" b="b"/>
              <a:pathLst>
                <a:path w="41" h="30">
                  <a:moveTo>
                    <a:pt x="33" y="5"/>
                  </a:moveTo>
                  <a:cubicBezTo>
                    <a:pt x="28" y="1"/>
                    <a:pt x="23" y="5"/>
                    <a:pt x="21" y="2"/>
                  </a:cubicBezTo>
                  <a:cubicBezTo>
                    <a:pt x="20" y="0"/>
                    <a:pt x="11" y="2"/>
                    <a:pt x="9" y="7"/>
                  </a:cubicBezTo>
                  <a:cubicBezTo>
                    <a:pt x="8" y="12"/>
                    <a:pt x="7" y="5"/>
                    <a:pt x="3" y="6"/>
                  </a:cubicBezTo>
                  <a:cubicBezTo>
                    <a:pt x="0" y="7"/>
                    <a:pt x="8" y="12"/>
                    <a:pt x="5" y="13"/>
                  </a:cubicBezTo>
                  <a:cubicBezTo>
                    <a:pt x="1" y="14"/>
                    <a:pt x="0" y="16"/>
                    <a:pt x="7" y="19"/>
                  </a:cubicBezTo>
                  <a:cubicBezTo>
                    <a:pt x="13" y="21"/>
                    <a:pt x="10" y="22"/>
                    <a:pt x="7" y="24"/>
                  </a:cubicBezTo>
                  <a:cubicBezTo>
                    <a:pt x="5" y="26"/>
                    <a:pt x="3" y="30"/>
                    <a:pt x="8" y="29"/>
                  </a:cubicBezTo>
                  <a:cubicBezTo>
                    <a:pt x="10" y="29"/>
                    <a:pt x="12" y="27"/>
                    <a:pt x="12" y="25"/>
                  </a:cubicBezTo>
                  <a:cubicBezTo>
                    <a:pt x="12" y="23"/>
                    <a:pt x="16" y="16"/>
                    <a:pt x="18" y="17"/>
                  </a:cubicBezTo>
                  <a:cubicBezTo>
                    <a:pt x="21" y="19"/>
                    <a:pt x="29" y="14"/>
                    <a:pt x="33" y="10"/>
                  </a:cubicBezTo>
                  <a:cubicBezTo>
                    <a:pt x="36" y="6"/>
                    <a:pt x="35" y="10"/>
                    <a:pt x="38" y="9"/>
                  </a:cubicBezTo>
                  <a:cubicBezTo>
                    <a:pt x="41" y="8"/>
                    <a:pt x="39" y="8"/>
                    <a:pt x="33" y="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8" name="Freeform 60"/>
            <p:cNvSpPr>
              <a:spLocks/>
            </p:cNvSpPr>
            <p:nvPr/>
          </p:nvSpPr>
          <p:spPr bwMode="auto">
            <a:xfrm>
              <a:off x="2914" y="1893"/>
              <a:ext cx="69" cy="46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14" y="5"/>
                </a:cxn>
                <a:cxn ang="0">
                  <a:pos x="3" y="8"/>
                </a:cxn>
                <a:cxn ang="0">
                  <a:pos x="8" y="10"/>
                </a:cxn>
                <a:cxn ang="0">
                  <a:pos x="15" y="18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23" y="8"/>
                </a:cxn>
              </a:cxnLst>
              <a:rect l="0" t="0" r="r" b="b"/>
              <a:pathLst>
                <a:path w="29" h="19">
                  <a:moveTo>
                    <a:pt x="23" y="8"/>
                  </a:moveTo>
                  <a:cubicBezTo>
                    <a:pt x="18" y="4"/>
                    <a:pt x="17" y="0"/>
                    <a:pt x="14" y="5"/>
                  </a:cubicBezTo>
                  <a:cubicBezTo>
                    <a:pt x="11" y="9"/>
                    <a:pt x="5" y="6"/>
                    <a:pt x="3" y="8"/>
                  </a:cubicBezTo>
                  <a:cubicBezTo>
                    <a:pt x="0" y="10"/>
                    <a:pt x="3" y="10"/>
                    <a:pt x="8" y="10"/>
                  </a:cubicBezTo>
                  <a:cubicBezTo>
                    <a:pt x="14" y="10"/>
                    <a:pt x="10" y="17"/>
                    <a:pt x="15" y="18"/>
                  </a:cubicBezTo>
                  <a:cubicBezTo>
                    <a:pt x="18" y="19"/>
                    <a:pt x="18" y="13"/>
                    <a:pt x="21" y="15"/>
                  </a:cubicBezTo>
                  <a:cubicBezTo>
                    <a:pt x="23" y="16"/>
                    <a:pt x="23" y="12"/>
                    <a:pt x="25" y="13"/>
                  </a:cubicBezTo>
                  <a:cubicBezTo>
                    <a:pt x="27" y="14"/>
                    <a:pt x="29" y="11"/>
                    <a:pt x="23" y="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89" name="Freeform 61"/>
            <p:cNvSpPr>
              <a:spLocks/>
            </p:cNvSpPr>
            <p:nvPr/>
          </p:nvSpPr>
          <p:spPr bwMode="auto">
            <a:xfrm>
              <a:off x="2978" y="1932"/>
              <a:ext cx="22" cy="2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8"/>
                </a:cxn>
                <a:cxn ang="0">
                  <a:pos x="1" y="3"/>
                </a:cxn>
              </a:cxnLst>
              <a:rect l="0" t="0" r="r" b="b"/>
              <a:pathLst>
                <a:path w="9" h="11">
                  <a:moveTo>
                    <a:pt x="1" y="3"/>
                  </a:moveTo>
                  <a:cubicBezTo>
                    <a:pt x="0" y="6"/>
                    <a:pt x="6" y="11"/>
                    <a:pt x="7" y="8"/>
                  </a:cubicBezTo>
                  <a:cubicBezTo>
                    <a:pt x="9" y="5"/>
                    <a:pt x="3" y="0"/>
                    <a:pt x="1" y="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0" name="Freeform 62"/>
            <p:cNvSpPr>
              <a:spLocks/>
            </p:cNvSpPr>
            <p:nvPr/>
          </p:nvSpPr>
          <p:spPr bwMode="auto">
            <a:xfrm>
              <a:off x="2981" y="1903"/>
              <a:ext cx="19" cy="1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8" y="2"/>
                </a:cxn>
                <a:cxn ang="0">
                  <a:pos x="1" y="1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2" y="3"/>
                    <a:pt x="7" y="4"/>
                    <a:pt x="8" y="2"/>
                  </a:cubicBezTo>
                  <a:cubicBezTo>
                    <a:pt x="8" y="1"/>
                    <a:pt x="0" y="0"/>
                    <a:pt x="1" y="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1" name="Freeform 63"/>
            <p:cNvSpPr>
              <a:spLocks noEditPoints="1"/>
            </p:cNvSpPr>
            <p:nvPr/>
          </p:nvSpPr>
          <p:spPr bwMode="auto">
            <a:xfrm>
              <a:off x="2272" y="914"/>
              <a:ext cx="773" cy="1347"/>
            </a:xfrm>
            <a:custGeom>
              <a:avLst/>
              <a:gdLst/>
              <a:ahLst/>
              <a:cxnLst>
                <a:cxn ang="0">
                  <a:pos x="298" y="38"/>
                </a:cxn>
                <a:cxn ang="0">
                  <a:pos x="318" y="98"/>
                </a:cxn>
                <a:cxn ang="0">
                  <a:pos x="314" y="71"/>
                </a:cxn>
                <a:cxn ang="0">
                  <a:pos x="307" y="57"/>
                </a:cxn>
                <a:cxn ang="0">
                  <a:pos x="298" y="38"/>
                </a:cxn>
                <a:cxn ang="0">
                  <a:pos x="298" y="37"/>
                </a:cxn>
                <a:cxn ang="0">
                  <a:pos x="246" y="9"/>
                </a:cxn>
                <a:cxn ang="0">
                  <a:pos x="226" y="16"/>
                </a:cxn>
                <a:cxn ang="0">
                  <a:pos x="174" y="24"/>
                </a:cxn>
                <a:cxn ang="0">
                  <a:pos x="152" y="42"/>
                </a:cxn>
                <a:cxn ang="0">
                  <a:pos x="124" y="71"/>
                </a:cxn>
                <a:cxn ang="0">
                  <a:pos x="117" y="100"/>
                </a:cxn>
                <a:cxn ang="0">
                  <a:pos x="84" y="128"/>
                </a:cxn>
                <a:cxn ang="0">
                  <a:pos x="80" y="167"/>
                </a:cxn>
                <a:cxn ang="0">
                  <a:pos x="77" y="205"/>
                </a:cxn>
                <a:cxn ang="0">
                  <a:pos x="27" y="234"/>
                </a:cxn>
                <a:cxn ang="0">
                  <a:pos x="25" y="265"/>
                </a:cxn>
                <a:cxn ang="0">
                  <a:pos x="35" y="315"/>
                </a:cxn>
                <a:cxn ang="0">
                  <a:pos x="29" y="337"/>
                </a:cxn>
                <a:cxn ang="0">
                  <a:pos x="32" y="378"/>
                </a:cxn>
                <a:cxn ang="0">
                  <a:pos x="15" y="400"/>
                </a:cxn>
                <a:cxn ang="0">
                  <a:pos x="5" y="413"/>
                </a:cxn>
                <a:cxn ang="0">
                  <a:pos x="7" y="444"/>
                </a:cxn>
                <a:cxn ang="0">
                  <a:pos x="19" y="469"/>
                </a:cxn>
                <a:cxn ang="0">
                  <a:pos x="41" y="516"/>
                </a:cxn>
                <a:cxn ang="0">
                  <a:pos x="46" y="551"/>
                </a:cxn>
                <a:cxn ang="0">
                  <a:pos x="87" y="533"/>
                </a:cxn>
                <a:cxn ang="0">
                  <a:pos x="123" y="521"/>
                </a:cxn>
                <a:cxn ang="0">
                  <a:pos x="136" y="473"/>
                </a:cxn>
                <a:cxn ang="0">
                  <a:pos x="140" y="444"/>
                </a:cxn>
                <a:cxn ang="0">
                  <a:pos x="161" y="421"/>
                </a:cxn>
                <a:cxn ang="0">
                  <a:pos x="181" y="411"/>
                </a:cxn>
                <a:cxn ang="0">
                  <a:pos x="155" y="404"/>
                </a:cxn>
                <a:cxn ang="0">
                  <a:pos x="157" y="396"/>
                </a:cxn>
                <a:cxn ang="0">
                  <a:pos x="198" y="383"/>
                </a:cxn>
                <a:cxn ang="0">
                  <a:pos x="182" y="364"/>
                </a:cxn>
                <a:cxn ang="0">
                  <a:pos x="158" y="352"/>
                </a:cxn>
                <a:cxn ang="0">
                  <a:pos x="160" y="291"/>
                </a:cxn>
                <a:cxn ang="0">
                  <a:pos x="168" y="277"/>
                </a:cxn>
                <a:cxn ang="0">
                  <a:pos x="194" y="249"/>
                </a:cxn>
                <a:cxn ang="0">
                  <a:pos x="223" y="231"/>
                </a:cxn>
                <a:cxn ang="0">
                  <a:pos x="254" y="200"/>
                </a:cxn>
                <a:cxn ang="0">
                  <a:pos x="259" y="166"/>
                </a:cxn>
                <a:cxn ang="0">
                  <a:pos x="287" y="139"/>
                </a:cxn>
                <a:cxn ang="0">
                  <a:pos x="324" y="140"/>
                </a:cxn>
                <a:cxn ang="0">
                  <a:pos x="195" y="459"/>
                </a:cxn>
                <a:cxn ang="0">
                  <a:pos x="175" y="488"/>
                </a:cxn>
                <a:cxn ang="0">
                  <a:pos x="190" y="482"/>
                </a:cxn>
                <a:cxn ang="0">
                  <a:pos x="195" y="459"/>
                </a:cxn>
                <a:cxn ang="0">
                  <a:pos x="139" y="498"/>
                </a:cxn>
                <a:cxn ang="0">
                  <a:pos x="147" y="481"/>
                </a:cxn>
                <a:cxn ang="0">
                  <a:pos x="186" y="364"/>
                </a:cxn>
              </a:cxnLst>
              <a:rect l="0" t="0" r="r" b="b"/>
              <a:pathLst>
                <a:path w="324" h="565">
                  <a:moveTo>
                    <a:pt x="298" y="38"/>
                  </a:moveTo>
                  <a:cubicBezTo>
                    <a:pt x="297" y="38"/>
                    <a:pt x="298" y="38"/>
                    <a:pt x="298" y="38"/>
                  </a:cubicBezTo>
                  <a:close/>
                  <a:moveTo>
                    <a:pt x="314" y="111"/>
                  </a:moveTo>
                  <a:cubicBezTo>
                    <a:pt x="320" y="105"/>
                    <a:pt x="315" y="103"/>
                    <a:pt x="318" y="98"/>
                  </a:cubicBezTo>
                  <a:cubicBezTo>
                    <a:pt x="322" y="94"/>
                    <a:pt x="310" y="90"/>
                    <a:pt x="309" y="84"/>
                  </a:cubicBezTo>
                  <a:cubicBezTo>
                    <a:pt x="308" y="77"/>
                    <a:pt x="315" y="75"/>
                    <a:pt x="314" y="71"/>
                  </a:cubicBezTo>
                  <a:cubicBezTo>
                    <a:pt x="313" y="67"/>
                    <a:pt x="306" y="72"/>
                    <a:pt x="305" y="69"/>
                  </a:cubicBezTo>
                  <a:cubicBezTo>
                    <a:pt x="304" y="63"/>
                    <a:pt x="310" y="70"/>
                    <a:pt x="307" y="57"/>
                  </a:cubicBezTo>
                  <a:cubicBezTo>
                    <a:pt x="304" y="45"/>
                    <a:pt x="319" y="54"/>
                    <a:pt x="304" y="41"/>
                  </a:cubicBezTo>
                  <a:cubicBezTo>
                    <a:pt x="300" y="38"/>
                    <a:pt x="298" y="38"/>
                    <a:pt x="298" y="38"/>
                  </a:cubicBezTo>
                  <a:cubicBezTo>
                    <a:pt x="298" y="38"/>
                    <a:pt x="297" y="38"/>
                    <a:pt x="298" y="38"/>
                  </a:cubicBezTo>
                  <a:cubicBezTo>
                    <a:pt x="298" y="38"/>
                    <a:pt x="298" y="37"/>
                    <a:pt x="298" y="37"/>
                  </a:cubicBezTo>
                  <a:cubicBezTo>
                    <a:pt x="299" y="33"/>
                    <a:pt x="291" y="28"/>
                    <a:pt x="281" y="28"/>
                  </a:cubicBezTo>
                  <a:cubicBezTo>
                    <a:pt x="272" y="27"/>
                    <a:pt x="259" y="17"/>
                    <a:pt x="246" y="9"/>
                  </a:cubicBezTo>
                  <a:cubicBezTo>
                    <a:pt x="233" y="1"/>
                    <a:pt x="247" y="4"/>
                    <a:pt x="236" y="0"/>
                  </a:cubicBezTo>
                  <a:cubicBezTo>
                    <a:pt x="212" y="0"/>
                    <a:pt x="240" y="4"/>
                    <a:pt x="226" y="16"/>
                  </a:cubicBezTo>
                  <a:cubicBezTo>
                    <a:pt x="211" y="29"/>
                    <a:pt x="235" y="21"/>
                    <a:pt x="223" y="29"/>
                  </a:cubicBezTo>
                  <a:cubicBezTo>
                    <a:pt x="211" y="37"/>
                    <a:pt x="185" y="15"/>
                    <a:pt x="174" y="24"/>
                  </a:cubicBezTo>
                  <a:cubicBezTo>
                    <a:pt x="169" y="27"/>
                    <a:pt x="180" y="41"/>
                    <a:pt x="170" y="47"/>
                  </a:cubicBezTo>
                  <a:cubicBezTo>
                    <a:pt x="164" y="51"/>
                    <a:pt x="157" y="39"/>
                    <a:pt x="152" y="42"/>
                  </a:cubicBezTo>
                  <a:cubicBezTo>
                    <a:pt x="147" y="46"/>
                    <a:pt x="141" y="47"/>
                    <a:pt x="138" y="54"/>
                  </a:cubicBezTo>
                  <a:cubicBezTo>
                    <a:pt x="130" y="71"/>
                    <a:pt x="126" y="66"/>
                    <a:pt x="124" y="71"/>
                  </a:cubicBezTo>
                  <a:cubicBezTo>
                    <a:pt x="122" y="76"/>
                    <a:pt x="135" y="78"/>
                    <a:pt x="132" y="86"/>
                  </a:cubicBezTo>
                  <a:cubicBezTo>
                    <a:pt x="129" y="94"/>
                    <a:pt x="123" y="89"/>
                    <a:pt x="117" y="100"/>
                  </a:cubicBezTo>
                  <a:cubicBezTo>
                    <a:pt x="111" y="112"/>
                    <a:pt x="103" y="107"/>
                    <a:pt x="107" y="115"/>
                  </a:cubicBezTo>
                  <a:cubicBezTo>
                    <a:pt x="114" y="127"/>
                    <a:pt x="81" y="123"/>
                    <a:pt x="84" y="128"/>
                  </a:cubicBezTo>
                  <a:cubicBezTo>
                    <a:pt x="92" y="145"/>
                    <a:pt x="83" y="142"/>
                    <a:pt x="85" y="154"/>
                  </a:cubicBezTo>
                  <a:cubicBezTo>
                    <a:pt x="87" y="165"/>
                    <a:pt x="82" y="158"/>
                    <a:pt x="80" y="167"/>
                  </a:cubicBezTo>
                  <a:cubicBezTo>
                    <a:pt x="80" y="173"/>
                    <a:pt x="60" y="189"/>
                    <a:pt x="66" y="193"/>
                  </a:cubicBezTo>
                  <a:cubicBezTo>
                    <a:pt x="71" y="197"/>
                    <a:pt x="80" y="194"/>
                    <a:pt x="77" y="205"/>
                  </a:cubicBezTo>
                  <a:cubicBezTo>
                    <a:pt x="71" y="223"/>
                    <a:pt x="59" y="207"/>
                    <a:pt x="51" y="212"/>
                  </a:cubicBezTo>
                  <a:cubicBezTo>
                    <a:pt x="42" y="216"/>
                    <a:pt x="23" y="228"/>
                    <a:pt x="27" y="234"/>
                  </a:cubicBezTo>
                  <a:cubicBezTo>
                    <a:pt x="31" y="240"/>
                    <a:pt x="15" y="242"/>
                    <a:pt x="25" y="252"/>
                  </a:cubicBezTo>
                  <a:cubicBezTo>
                    <a:pt x="31" y="258"/>
                    <a:pt x="21" y="259"/>
                    <a:pt x="25" y="265"/>
                  </a:cubicBezTo>
                  <a:cubicBezTo>
                    <a:pt x="29" y="271"/>
                    <a:pt x="19" y="268"/>
                    <a:pt x="28" y="280"/>
                  </a:cubicBezTo>
                  <a:cubicBezTo>
                    <a:pt x="37" y="292"/>
                    <a:pt x="15" y="305"/>
                    <a:pt x="35" y="315"/>
                  </a:cubicBezTo>
                  <a:cubicBezTo>
                    <a:pt x="48" y="322"/>
                    <a:pt x="45" y="324"/>
                    <a:pt x="41" y="332"/>
                  </a:cubicBezTo>
                  <a:cubicBezTo>
                    <a:pt x="38" y="338"/>
                    <a:pt x="32" y="333"/>
                    <a:pt x="29" y="337"/>
                  </a:cubicBezTo>
                  <a:cubicBezTo>
                    <a:pt x="27" y="342"/>
                    <a:pt x="42" y="357"/>
                    <a:pt x="36" y="363"/>
                  </a:cubicBezTo>
                  <a:cubicBezTo>
                    <a:pt x="30" y="369"/>
                    <a:pt x="39" y="370"/>
                    <a:pt x="32" y="378"/>
                  </a:cubicBezTo>
                  <a:cubicBezTo>
                    <a:pt x="24" y="386"/>
                    <a:pt x="17" y="378"/>
                    <a:pt x="19" y="385"/>
                  </a:cubicBezTo>
                  <a:cubicBezTo>
                    <a:pt x="22" y="393"/>
                    <a:pt x="11" y="390"/>
                    <a:pt x="15" y="400"/>
                  </a:cubicBezTo>
                  <a:cubicBezTo>
                    <a:pt x="22" y="415"/>
                    <a:pt x="12" y="426"/>
                    <a:pt x="10" y="420"/>
                  </a:cubicBezTo>
                  <a:cubicBezTo>
                    <a:pt x="8" y="415"/>
                    <a:pt x="7" y="412"/>
                    <a:pt x="5" y="413"/>
                  </a:cubicBezTo>
                  <a:cubicBezTo>
                    <a:pt x="4" y="416"/>
                    <a:pt x="0" y="416"/>
                    <a:pt x="4" y="423"/>
                  </a:cubicBezTo>
                  <a:cubicBezTo>
                    <a:pt x="7" y="429"/>
                    <a:pt x="1" y="437"/>
                    <a:pt x="7" y="444"/>
                  </a:cubicBezTo>
                  <a:cubicBezTo>
                    <a:pt x="12" y="452"/>
                    <a:pt x="16" y="438"/>
                    <a:pt x="20" y="446"/>
                  </a:cubicBezTo>
                  <a:cubicBezTo>
                    <a:pt x="23" y="454"/>
                    <a:pt x="14" y="454"/>
                    <a:pt x="19" y="469"/>
                  </a:cubicBezTo>
                  <a:cubicBezTo>
                    <a:pt x="23" y="483"/>
                    <a:pt x="36" y="510"/>
                    <a:pt x="42" y="509"/>
                  </a:cubicBezTo>
                  <a:cubicBezTo>
                    <a:pt x="49" y="507"/>
                    <a:pt x="49" y="514"/>
                    <a:pt x="41" y="516"/>
                  </a:cubicBezTo>
                  <a:cubicBezTo>
                    <a:pt x="35" y="518"/>
                    <a:pt x="49" y="528"/>
                    <a:pt x="39" y="523"/>
                  </a:cubicBezTo>
                  <a:cubicBezTo>
                    <a:pt x="26" y="518"/>
                    <a:pt x="54" y="537"/>
                    <a:pt x="46" y="551"/>
                  </a:cubicBezTo>
                  <a:cubicBezTo>
                    <a:pt x="38" y="565"/>
                    <a:pt x="61" y="555"/>
                    <a:pt x="75" y="556"/>
                  </a:cubicBezTo>
                  <a:cubicBezTo>
                    <a:pt x="85" y="558"/>
                    <a:pt x="75" y="531"/>
                    <a:pt x="87" y="533"/>
                  </a:cubicBezTo>
                  <a:cubicBezTo>
                    <a:pt x="97" y="535"/>
                    <a:pt x="84" y="529"/>
                    <a:pt x="101" y="526"/>
                  </a:cubicBezTo>
                  <a:cubicBezTo>
                    <a:pt x="119" y="524"/>
                    <a:pt x="118" y="537"/>
                    <a:pt x="123" y="521"/>
                  </a:cubicBezTo>
                  <a:cubicBezTo>
                    <a:pt x="128" y="504"/>
                    <a:pt x="135" y="500"/>
                    <a:pt x="134" y="494"/>
                  </a:cubicBezTo>
                  <a:cubicBezTo>
                    <a:pt x="133" y="487"/>
                    <a:pt x="138" y="480"/>
                    <a:pt x="136" y="473"/>
                  </a:cubicBezTo>
                  <a:cubicBezTo>
                    <a:pt x="135" y="466"/>
                    <a:pt x="143" y="462"/>
                    <a:pt x="140" y="456"/>
                  </a:cubicBezTo>
                  <a:cubicBezTo>
                    <a:pt x="137" y="450"/>
                    <a:pt x="145" y="451"/>
                    <a:pt x="140" y="444"/>
                  </a:cubicBezTo>
                  <a:cubicBezTo>
                    <a:pt x="136" y="436"/>
                    <a:pt x="145" y="441"/>
                    <a:pt x="142" y="436"/>
                  </a:cubicBezTo>
                  <a:cubicBezTo>
                    <a:pt x="138" y="431"/>
                    <a:pt x="160" y="429"/>
                    <a:pt x="161" y="421"/>
                  </a:cubicBezTo>
                  <a:cubicBezTo>
                    <a:pt x="164" y="411"/>
                    <a:pt x="165" y="427"/>
                    <a:pt x="170" y="420"/>
                  </a:cubicBezTo>
                  <a:cubicBezTo>
                    <a:pt x="175" y="413"/>
                    <a:pt x="182" y="414"/>
                    <a:pt x="181" y="411"/>
                  </a:cubicBezTo>
                  <a:cubicBezTo>
                    <a:pt x="180" y="407"/>
                    <a:pt x="190" y="410"/>
                    <a:pt x="185" y="401"/>
                  </a:cubicBezTo>
                  <a:cubicBezTo>
                    <a:pt x="182" y="396"/>
                    <a:pt x="167" y="414"/>
                    <a:pt x="155" y="404"/>
                  </a:cubicBezTo>
                  <a:cubicBezTo>
                    <a:pt x="143" y="393"/>
                    <a:pt x="118" y="404"/>
                    <a:pt x="132" y="397"/>
                  </a:cubicBezTo>
                  <a:cubicBezTo>
                    <a:pt x="145" y="390"/>
                    <a:pt x="153" y="399"/>
                    <a:pt x="157" y="396"/>
                  </a:cubicBezTo>
                  <a:cubicBezTo>
                    <a:pt x="161" y="392"/>
                    <a:pt x="165" y="407"/>
                    <a:pt x="173" y="402"/>
                  </a:cubicBezTo>
                  <a:cubicBezTo>
                    <a:pt x="180" y="397"/>
                    <a:pt x="202" y="388"/>
                    <a:pt x="198" y="383"/>
                  </a:cubicBezTo>
                  <a:cubicBezTo>
                    <a:pt x="194" y="378"/>
                    <a:pt x="192" y="372"/>
                    <a:pt x="186" y="373"/>
                  </a:cubicBezTo>
                  <a:cubicBezTo>
                    <a:pt x="179" y="374"/>
                    <a:pt x="189" y="366"/>
                    <a:pt x="182" y="364"/>
                  </a:cubicBezTo>
                  <a:cubicBezTo>
                    <a:pt x="175" y="362"/>
                    <a:pt x="175" y="354"/>
                    <a:pt x="166" y="356"/>
                  </a:cubicBezTo>
                  <a:cubicBezTo>
                    <a:pt x="157" y="358"/>
                    <a:pt x="167" y="352"/>
                    <a:pt x="158" y="352"/>
                  </a:cubicBezTo>
                  <a:cubicBezTo>
                    <a:pt x="150" y="352"/>
                    <a:pt x="148" y="312"/>
                    <a:pt x="156" y="312"/>
                  </a:cubicBezTo>
                  <a:cubicBezTo>
                    <a:pt x="164" y="312"/>
                    <a:pt x="153" y="302"/>
                    <a:pt x="160" y="291"/>
                  </a:cubicBezTo>
                  <a:cubicBezTo>
                    <a:pt x="166" y="279"/>
                    <a:pt x="154" y="289"/>
                    <a:pt x="155" y="280"/>
                  </a:cubicBezTo>
                  <a:cubicBezTo>
                    <a:pt x="156" y="270"/>
                    <a:pt x="155" y="282"/>
                    <a:pt x="168" y="277"/>
                  </a:cubicBezTo>
                  <a:cubicBezTo>
                    <a:pt x="180" y="271"/>
                    <a:pt x="158" y="268"/>
                    <a:pt x="174" y="266"/>
                  </a:cubicBezTo>
                  <a:cubicBezTo>
                    <a:pt x="189" y="263"/>
                    <a:pt x="185" y="244"/>
                    <a:pt x="194" y="249"/>
                  </a:cubicBezTo>
                  <a:cubicBezTo>
                    <a:pt x="204" y="253"/>
                    <a:pt x="198" y="237"/>
                    <a:pt x="208" y="238"/>
                  </a:cubicBezTo>
                  <a:cubicBezTo>
                    <a:pt x="219" y="239"/>
                    <a:pt x="215" y="230"/>
                    <a:pt x="223" y="231"/>
                  </a:cubicBezTo>
                  <a:cubicBezTo>
                    <a:pt x="230" y="233"/>
                    <a:pt x="226" y="224"/>
                    <a:pt x="234" y="225"/>
                  </a:cubicBezTo>
                  <a:cubicBezTo>
                    <a:pt x="242" y="225"/>
                    <a:pt x="238" y="211"/>
                    <a:pt x="254" y="200"/>
                  </a:cubicBezTo>
                  <a:cubicBezTo>
                    <a:pt x="268" y="192"/>
                    <a:pt x="253" y="195"/>
                    <a:pt x="250" y="186"/>
                  </a:cubicBezTo>
                  <a:cubicBezTo>
                    <a:pt x="247" y="176"/>
                    <a:pt x="258" y="178"/>
                    <a:pt x="259" y="166"/>
                  </a:cubicBezTo>
                  <a:cubicBezTo>
                    <a:pt x="260" y="154"/>
                    <a:pt x="270" y="160"/>
                    <a:pt x="271" y="154"/>
                  </a:cubicBezTo>
                  <a:cubicBezTo>
                    <a:pt x="272" y="149"/>
                    <a:pt x="281" y="144"/>
                    <a:pt x="287" y="139"/>
                  </a:cubicBezTo>
                  <a:cubicBezTo>
                    <a:pt x="294" y="134"/>
                    <a:pt x="290" y="147"/>
                    <a:pt x="300" y="142"/>
                  </a:cubicBezTo>
                  <a:cubicBezTo>
                    <a:pt x="310" y="137"/>
                    <a:pt x="314" y="144"/>
                    <a:pt x="324" y="140"/>
                  </a:cubicBezTo>
                  <a:cubicBezTo>
                    <a:pt x="321" y="129"/>
                    <a:pt x="304" y="121"/>
                    <a:pt x="314" y="111"/>
                  </a:cubicBezTo>
                  <a:close/>
                  <a:moveTo>
                    <a:pt x="195" y="459"/>
                  </a:moveTo>
                  <a:cubicBezTo>
                    <a:pt x="186" y="466"/>
                    <a:pt x="192" y="456"/>
                    <a:pt x="181" y="465"/>
                  </a:cubicBezTo>
                  <a:cubicBezTo>
                    <a:pt x="171" y="474"/>
                    <a:pt x="171" y="483"/>
                    <a:pt x="175" y="488"/>
                  </a:cubicBezTo>
                  <a:cubicBezTo>
                    <a:pt x="178" y="493"/>
                    <a:pt x="171" y="501"/>
                    <a:pt x="177" y="498"/>
                  </a:cubicBezTo>
                  <a:cubicBezTo>
                    <a:pt x="182" y="496"/>
                    <a:pt x="182" y="490"/>
                    <a:pt x="190" y="482"/>
                  </a:cubicBezTo>
                  <a:cubicBezTo>
                    <a:pt x="198" y="475"/>
                    <a:pt x="185" y="475"/>
                    <a:pt x="194" y="466"/>
                  </a:cubicBezTo>
                  <a:cubicBezTo>
                    <a:pt x="203" y="456"/>
                    <a:pt x="204" y="453"/>
                    <a:pt x="195" y="459"/>
                  </a:cubicBezTo>
                  <a:close/>
                  <a:moveTo>
                    <a:pt x="147" y="481"/>
                  </a:moveTo>
                  <a:cubicBezTo>
                    <a:pt x="143" y="481"/>
                    <a:pt x="144" y="493"/>
                    <a:pt x="139" y="498"/>
                  </a:cubicBezTo>
                  <a:cubicBezTo>
                    <a:pt x="134" y="503"/>
                    <a:pt x="130" y="520"/>
                    <a:pt x="133" y="525"/>
                  </a:cubicBezTo>
                  <a:cubicBezTo>
                    <a:pt x="134" y="526"/>
                    <a:pt x="152" y="482"/>
                    <a:pt x="147" y="481"/>
                  </a:cubicBezTo>
                  <a:close/>
                  <a:moveTo>
                    <a:pt x="181" y="356"/>
                  </a:moveTo>
                  <a:cubicBezTo>
                    <a:pt x="179" y="357"/>
                    <a:pt x="182" y="363"/>
                    <a:pt x="186" y="364"/>
                  </a:cubicBezTo>
                  <a:cubicBezTo>
                    <a:pt x="187" y="364"/>
                    <a:pt x="183" y="355"/>
                    <a:pt x="181" y="35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2" name="Freeform 64"/>
            <p:cNvSpPr>
              <a:spLocks/>
            </p:cNvSpPr>
            <p:nvPr/>
          </p:nvSpPr>
          <p:spPr bwMode="auto">
            <a:xfrm>
              <a:off x="4270" y="3386"/>
              <a:ext cx="320" cy="301"/>
            </a:xfrm>
            <a:custGeom>
              <a:avLst/>
              <a:gdLst/>
              <a:ahLst/>
              <a:cxnLst>
                <a:cxn ang="0">
                  <a:pos x="112" y="45"/>
                </a:cxn>
                <a:cxn ang="0">
                  <a:pos x="104" y="31"/>
                </a:cxn>
                <a:cxn ang="0">
                  <a:pos x="88" y="7"/>
                </a:cxn>
                <a:cxn ang="0">
                  <a:pos x="74" y="24"/>
                </a:cxn>
                <a:cxn ang="0">
                  <a:pos x="55" y="21"/>
                </a:cxn>
                <a:cxn ang="0">
                  <a:pos x="45" y="9"/>
                </a:cxn>
                <a:cxn ang="0">
                  <a:pos x="35" y="3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41" y="30"/>
                </a:cxn>
                <a:cxn ang="0">
                  <a:pos x="30" y="28"/>
                </a:cxn>
                <a:cxn ang="0">
                  <a:pos x="22" y="29"/>
                </a:cxn>
                <a:cxn ang="0">
                  <a:pos x="19" y="23"/>
                </a:cxn>
                <a:cxn ang="0">
                  <a:pos x="8" y="19"/>
                </a:cxn>
                <a:cxn ang="0">
                  <a:pos x="0" y="25"/>
                </a:cxn>
                <a:cxn ang="0">
                  <a:pos x="15" y="40"/>
                </a:cxn>
                <a:cxn ang="0">
                  <a:pos x="11" y="51"/>
                </a:cxn>
                <a:cxn ang="0">
                  <a:pos x="24" y="62"/>
                </a:cxn>
                <a:cxn ang="0">
                  <a:pos x="21" y="68"/>
                </a:cxn>
                <a:cxn ang="0">
                  <a:pos x="14" y="70"/>
                </a:cxn>
                <a:cxn ang="0">
                  <a:pos x="19" y="71"/>
                </a:cxn>
                <a:cxn ang="0">
                  <a:pos x="30" y="82"/>
                </a:cxn>
                <a:cxn ang="0">
                  <a:pos x="38" y="84"/>
                </a:cxn>
                <a:cxn ang="0">
                  <a:pos x="34" y="88"/>
                </a:cxn>
                <a:cxn ang="0">
                  <a:pos x="40" y="95"/>
                </a:cxn>
                <a:cxn ang="0">
                  <a:pos x="35" y="97"/>
                </a:cxn>
                <a:cxn ang="0">
                  <a:pos x="37" y="101"/>
                </a:cxn>
                <a:cxn ang="0">
                  <a:pos x="37" y="107"/>
                </a:cxn>
                <a:cxn ang="0">
                  <a:pos x="38" y="106"/>
                </a:cxn>
                <a:cxn ang="0">
                  <a:pos x="45" y="98"/>
                </a:cxn>
                <a:cxn ang="0">
                  <a:pos x="50" y="96"/>
                </a:cxn>
                <a:cxn ang="0">
                  <a:pos x="58" y="88"/>
                </a:cxn>
                <a:cxn ang="0">
                  <a:pos x="73" y="79"/>
                </a:cxn>
                <a:cxn ang="0">
                  <a:pos x="83" y="90"/>
                </a:cxn>
                <a:cxn ang="0">
                  <a:pos x="77" y="94"/>
                </a:cxn>
                <a:cxn ang="0">
                  <a:pos x="81" y="101"/>
                </a:cxn>
                <a:cxn ang="0">
                  <a:pos x="74" y="105"/>
                </a:cxn>
                <a:cxn ang="0">
                  <a:pos x="75" y="109"/>
                </a:cxn>
                <a:cxn ang="0">
                  <a:pos x="80" y="112"/>
                </a:cxn>
                <a:cxn ang="0">
                  <a:pos x="82" y="116"/>
                </a:cxn>
                <a:cxn ang="0">
                  <a:pos x="84" y="115"/>
                </a:cxn>
                <a:cxn ang="0">
                  <a:pos x="95" y="121"/>
                </a:cxn>
                <a:cxn ang="0">
                  <a:pos x="96" y="102"/>
                </a:cxn>
                <a:cxn ang="0">
                  <a:pos x="102" y="103"/>
                </a:cxn>
                <a:cxn ang="0">
                  <a:pos x="106" y="93"/>
                </a:cxn>
                <a:cxn ang="0">
                  <a:pos x="107" y="82"/>
                </a:cxn>
                <a:cxn ang="0">
                  <a:pos x="118" y="58"/>
                </a:cxn>
                <a:cxn ang="0">
                  <a:pos x="132" y="57"/>
                </a:cxn>
                <a:cxn ang="0">
                  <a:pos x="112" y="45"/>
                </a:cxn>
              </a:cxnLst>
              <a:rect l="0" t="0" r="r" b="b"/>
              <a:pathLst>
                <a:path w="134" h="126">
                  <a:moveTo>
                    <a:pt x="112" y="45"/>
                  </a:moveTo>
                  <a:cubicBezTo>
                    <a:pt x="112" y="39"/>
                    <a:pt x="104" y="36"/>
                    <a:pt x="104" y="31"/>
                  </a:cubicBezTo>
                  <a:cubicBezTo>
                    <a:pt x="104" y="27"/>
                    <a:pt x="94" y="10"/>
                    <a:pt x="88" y="7"/>
                  </a:cubicBezTo>
                  <a:cubicBezTo>
                    <a:pt x="84" y="16"/>
                    <a:pt x="76" y="17"/>
                    <a:pt x="74" y="24"/>
                  </a:cubicBezTo>
                  <a:cubicBezTo>
                    <a:pt x="72" y="30"/>
                    <a:pt x="58" y="31"/>
                    <a:pt x="55" y="21"/>
                  </a:cubicBezTo>
                  <a:cubicBezTo>
                    <a:pt x="53" y="11"/>
                    <a:pt x="47" y="18"/>
                    <a:pt x="45" y="9"/>
                  </a:cubicBezTo>
                  <a:cubicBezTo>
                    <a:pt x="43" y="0"/>
                    <a:pt x="41" y="14"/>
                    <a:pt x="35" y="3"/>
                  </a:cubicBezTo>
                  <a:cubicBezTo>
                    <a:pt x="35" y="6"/>
                    <a:pt x="29" y="10"/>
                    <a:pt x="30" y="14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7"/>
                    <a:pt x="46" y="24"/>
                    <a:pt x="41" y="30"/>
                  </a:cubicBezTo>
                  <a:cubicBezTo>
                    <a:pt x="35" y="37"/>
                    <a:pt x="35" y="29"/>
                    <a:pt x="30" y="28"/>
                  </a:cubicBezTo>
                  <a:cubicBezTo>
                    <a:pt x="27" y="28"/>
                    <a:pt x="25" y="30"/>
                    <a:pt x="22" y="29"/>
                  </a:cubicBezTo>
                  <a:cubicBezTo>
                    <a:pt x="15" y="26"/>
                    <a:pt x="19" y="24"/>
                    <a:pt x="19" y="23"/>
                  </a:cubicBezTo>
                  <a:cubicBezTo>
                    <a:pt x="18" y="22"/>
                    <a:pt x="9" y="19"/>
                    <a:pt x="8" y="19"/>
                  </a:cubicBezTo>
                  <a:cubicBezTo>
                    <a:pt x="4" y="19"/>
                    <a:pt x="3" y="23"/>
                    <a:pt x="0" y="25"/>
                  </a:cubicBezTo>
                  <a:cubicBezTo>
                    <a:pt x="1" y="30"/>
                    <a:pt x="14" y="38"/>
                    <a:pt x="15" y="40"/>
                  </a:cubicBezTo>
                  <a:cubicBezTo>
                    <a:pt x="17" y="45"/>
                    <a:pt x="5" y="42"/>
                    <a:pt x="11" y="51"/>
                  </a:cubicBezTo>
                  <a:cubicBezTo>
                    <a:pt x="13" y="54"/>
                    <a:pt x="24" y="61"/>
                    <a:pt x="24" y="62"/>
                  </a:cubicBezTo>
                  <a:cubicBezTo>
                    <a:pt x="24" y="63"/>
                    <a:pt x="22" y="68"/>
                    <a:pt x="21" y="68"/>
                  </a:cubicBezTo>
                  <a:cubicBezTo>
                    <a:pt x="21" y="68"/>
                    <a:pt x="13" y="68"/>
                    <a:pt x="14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3" y="74"/>
                    <a:pt x="25" y="80"/>
                    <a:pt x="30" y="82"/>
                  </a:cubicBezTo>
                  <a:cubicBezTo>
                    <a:pt x="31" y="83"/>
                    <a:pt x="38" y="82"/>
                    <a:pt x="38" y="84"/>
                  </a:cubicBezTo>
                  <a:cubicBezTo>
                    <a:pt x="38" y="88"/>
                    <a:pt x="35" y="85"/>
                    <a:pt x="34" y="88"/>
                  </a:cubicBezTo>
                  <a:cubicBezTo>
                    <a:pt x="33" y="90"/>
                    <a:pt x="41" y="92"/>
                    <a:pt x="40" y="95"/>
                  </a:cubicBezTo>
                  <a:cubicBezTo>
                    <a:pt x="39" y="95"/>
                    <a:pt x="33" y="95"/>
                    <a:pt x="35" y="97"/>
                  </a:cubicBezTo>
                  <a:cubicBezTo>
                    <a:pt x="37" y="100"/>
                    <a:pt x="37" y="97"/>
                    <a:pt x="37" y="101"/>
                  </a:cubicBezTo>
                  <a:cubicBezTo>
                    <a:pt x="37" y="103"/>
                    <a:pt x="37" y="105"/>
                    <a:pt x="37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40" y="104"/>
                    <a:pt x="43" y="99"/>
                    <a:pt x="45" y="98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6"/>
                    <a:pt x="55" y="90"/>
                    <a:pt x="58" y="88"/>
                  </a:cubicBezTo>
                  <a:cubicBezTo>
                    <a:pt x="61" y="85"/>
                    <a:pt x="70" y="78"/>
                    <a:pt x="73" y="79"/>
                  </a:cubicBezTo>
                  <a:cubicBezTo>
                    <a:pt x="74" y="79"/>
                    <a:pt x="83" y="89"/>
                    <a:pt x="83" y="90"/>
                  </a:cubicBezTo>
                  <a:cubicBezTo>
                    <a:pt x="81" y="92"/>
                    <a:pt x="77" y="90"/>
                    <a:pt x="77" y="94"/>
                  </a:cubicBezTo>
                  <a:cubicBezTo>
                    <a:pt x="76" y="97"/>
                    <a:pt x="82" y="97"/>
                    <a:pt x="81" y="101"/>
                  </a:cubicBezTo>
                  <a:cubicBezTo>
                    <a:pt x="81" y="105"/>
                    <a:pt x="75" y="103"/>
                    <a:pt x="74" y="105"/>
                  </a:cubicBezTo>
                  <a:cubicBezTo>
                    <a:pt x="73" y="107"/>
                    <a:pt x="74" y="108"/>
                    <a:pt x="75" y="109"/>
                  </a:cubicBezTo>
                  <a:cubicBezTo>
                    <a:pt x="76" y="110"/>
                    <a:pt x="79" y="110"/>
                    <a:pt x="80" y="112"/>
                  </a:cubicBezTo>
                  <a:cubicBezTo>
                    <a:pt x="80" y="112"/>
                    <a:pt x="80" y="116"/>
                    <a:pt x="82" y="116"/>
                  </a:cubicBezTo>
                  <a:cubicBezTo>
                    <a:pt x="83" y="116"/>
                    <a:pt x="83" y="115"/>
                    <a:pt x="84" y="115"/>
                  </a:cubicBezTo>
                  <a:cubicBezTo>
                    <a:pt x="89" y="116"/>
                    <a:pt x="84" y="126"/>
                    <a:pt x="95" y="121"/>
                  </a:cubicBezTo>
                  <a:cubicBezTo>
                    <a:pt x="94" y="117"/>
                    <a:pt x="94" y="112"/>
                    <a:pt x="96" y="102"/>
                  </a:cubicBezTo>
                  <a:cubicBezTo>
                    <a:pt x="100" y="86"/>
                    <a:pt x="99" y="106"/>
                    <a:pt x="102" y="103"/>
                  </a:cubicBezTo>
                  <a:cubicBezTo>
                    <a:pt x="105" y="101"/>
                    <a:pt x="103" y="97"/>
                    <a:pt x="106" y="93"/>
                  </a:cubicBezTo>
                  <a:cubicBezTo>
                    <a:pt x="110" y="88"/>
                    <a:pt x="102" y="87"/>
                    <a:pt x="107" y="82"/>
                  </a:cubicBezTo>
                  <a:cubicBezTo>
                    <a:pt x="114" y="74"/>
                    <a:pt x="104" y="64"/>
                    <a:pt x="118" y="58"/>
                  </a:cubicBezTo>
                  <a:cubicBezTo>
                    <a:pt x="131" y="52"/>
                    <a:pt x="134" y="67"/>
                    <a:pt x="132" y="57"/>
                  </a:cubicBezTo>
                  <a:cubicBezTo>
                    <a:pt x="131" y="47"/>
                    <a:pt x="110" y="54"/>
                    <a:pt x="112" y="4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3" name="Freeform 65"/>
            <p:cNvSpPr>
              <a:spLocks/>
            </p:cNvSpPr>
            <p:nvPr/>
          </p:nvSpPr>
          <p:spPr bwMode="auto">
            <a:xfrm>
              <a:off x="4256" y="3567"/>
              <a:ext cx="81" cy="77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4" y="7"/>
                </a:cxn>
                <a:cxn ang="0">
                  <a:pos x="17" y="10"/>
                </a:cxn>
                <a:cxn ang="0">
                  <a:pos x="11" y="8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27" y="31"/>
                </a:cxn>
                <a:cxn ang="0">
                  <a:pos x="34" y="31"/>
                </a:cxn>
                <a:cxn ang="0">
                  <a:pos x="31" y="18"/>
                </a:cxn>
                <a:cxn ang="0">
                  <a:pos x="25" y="14"/>
                </a:cxn>
              </a:cxnLst>
              <a:rect l="0" t="0" r="r" b="b"/>
              <a:pathLst>
                <a:path w="34" h="32">
                  <a:moveTo>
                    <a:pt x="25" y="14"/>
                  </a:moveTo>
                  <a:cubicBezTo>
                    <a:pt x="24" y="13"/>
                    <a:pt x="29" y="8"/>
                    <a:pt x="24" y="7"/>
                  </a:cubicBezTo>
                  <a:cubicBezTo>
                    <a:pt x="22" y="7"/>
                    <a:pt x="19" y="10"/>
                    <a:pt x="17" y="10"/>
                  </a:cubicBezTo>
                  <a:cubicBezTo>
                    <a:pt x="12" y="9"/>
                    <a:pt x="17" y="5"/>
                    <a:pt x="11" y="8"/>
                  </a:cubicBezTo>
                  <a:cubicBezTo>
                    <a:pt x="7" y="9"/>
                    <a:pt x="12" y="2"/>
                    <a:pt x="7" y="0"/>
                  </a:cubicBezTo>
                  <a:cubicBezTo>
                    <a:pt x="6" y="0"/>
                    <a:pt x="1" y="3"/>
                    <a:pt x="0" y="3"/>
                  </a:cubicBezTo>
                  <a:cubicBezTo>
                    <a:pt x="8" y="14"/>
                    <a:pt x="11" y="26"/>
                    <a:pt x="27" y="31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2" y="26"/>
                    <a:pt x="30" y="23"/>
                    <a:pt x="31" y="18"/>
                  </a:cubicBezTo>
                  <a:cubicBezTo>
                    <a:pt x="31" y="17"/>
                    <a:pt x="26" y="15"/>
                    <a:pt x="25" y="1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4" name="Freeform 66"/>
            <p:cNvSpPr>
              <a:spLocks/>
            </p:cNvSpPr>
            <p:nvPr/>
          </p:nvSpPr>
          <p:spPr bwMode="auto">
            <a:xfrm>
              <a:off x="4177" y="3446"/>
              <a:ext cx="191" cy="195"/>
            </a:xfrm>
            <a:custGeom>
              <a:avLst/>
              <a:gdLst/>
              <a:ahLst/>
              <a:cxnLst>
                <a:cxn ang="0">
                  <a:pos x="73" y="63"/>
                </a:cxn>
                <a:cxn ang="0">
                  <a:pos x="77" y="59"/>
                </a:cxn>
                <a:cxn ang="0">
                  <a:pos x="69" y="57"/>
                </a:cxn>
                <a:cxn ang="0">
                  <a:pos x="58" y="46"/>
                </a:cxn>
                <a:cxn ang="0">
                  <a:pos x="53" y="45"/>
                </a:cxn>
                <a:cxn ang="0">
                  <a:pos x="60" y="43"/>
                </a:cxn>
                <a:cxn ang="0">
                  <a:pos x="63" y="37"/>
                </a:cxn>
                <a:cxn ang="0">
                  <a:pos x="50" y="26"/>
                </a:cxn>
                <a:cxn ang="0">
                  <a:pos x="54" y="15"/>
                </a:cxn>
                <a:cxn ang="0">
                  <a:pos x="39" y="0"/>
                </a:cxn>
                <a:cxn ang="0">
                  <a:pos x="35" y="3"/>
                </a:cxn>
                <a:cxn ang="0">
                  <a:pos x="22" y="3"/>
                </a:cxn>
                <a:cxn ang="0">
                  <a:pos x="19" y="2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8" y="21"/>
                </a:cxn>
                <a:cxn ang="0">
                  <a:pos x="4" y="33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27" y="47"/>
                </a:cxn>
                <a:cxn ang="0">
                  <a:pos x="33" y="54"/>
                </a:cxn>
                <a:cxn ang="0">
                  <a:pos x="40" y="51"/>
                </a:cxn>
                <a:cxn ang="0">
                  <a:pos x="44" y="59"/>
                </a:cxn>
                <a:cxn ang="0">
                  <a:pos x="50" y="61"/>
                </a:cxn>
                <a:cxn ang="0">
                  <a:pos x="57" y="58"/>
                </a:cxn>
                <a:cxn ang="0">
                  <a:pos x="58" y="65"/>
                </a:cxn>
                <a:cxn ang="0">
                  <a:pos x="64" y="69"/>
                </a:cxn>
                <a:cxn ang="0">
                  <a:pos x="67" y="82"/>
                </a:cxn>
                <a:cxn ang="0">
                  <a:pos x="72" y="80"/>
                </a:cxn>
                <a:cxn ang="0">
                  <a:pos x="76" y="82"/>
                </a:cxn>
                <a:cxn ang="0">
                  <a:pos x="76" y="76"/>
                </a:cxn>
                <a:cxn ang="0">
                  <a:pos x="74" y="72"/>
                </a:cxn>
                <a:cxn ang="0">
                  <a:pos x="79" y="70"/>
                </a:cxn>
                <a:cxn ang="0">
                  <a:pos x="73" y="63"/>
                </a:cxn>
              </a:cxnLst>
              <a:rect l="0" t="0" r="r" b="b"/>
              <a:pathLst>
                <a:path w="80" h="82">
                  <a:moveTo>
                    <a:pt x="73" y="63"/>
                  </a:moveTo>
                  <a:cubicBezTo>
                    <a:pt x="74" y="60"/>
                    <a:pt x="77" y="63"/>
                    <a:pt x="77" y="59"/>
                  </a:cubicBezTo>
                  <a:cubicBezTo>
                    <a:pt x="77" y="57"/>
                    <a:pt x="70" y="58"/>
                    <a:pt x="69" y="57"/>
                  </a:cubicBezTo>
                  <a:cubicBezTo>
                    <a:pt x="64" y="55"/>
                    <a:pt x="62" y="49"/>
                    <a:pt x="58" y="46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3"/>
                    <a:pt x="60" y="43"/>
                    <a:pt x="60" y="43"/>
                  </a:cubicBezTo>
                  <a:cubicBezTo>
                    <a:pt x="61" y="43"/>
                    <a:pt x="63" y="38"/>
                    <a:pt x="63" y="37"/>
                  </a:cubicBezTo>
                  <a:cubicBezTo>
                    <a:pt x="63" y="36"/>
                    <a:pt x="52" y="29"/>
                    <a:pt x="50" y="26"/>
                  </a:cubicBezTo>
                  <a:cubicBezTo>
                    <a:pt x="44" y="17"/>
                    <a:pt x="56" y="20"/>
                    <a:pt x="54" y="15"/>
                  </a:cubicBezTo>
                  <a:cubicBezTo>
                    <a:pt x="53" y="13"/>
                    <a:pt x="40" y="5"/>
                    <a:pt x="39" y="0"/>
                  </a:cubicBezTo>
                  <a:cubicBezTo>
                    <a:pt x="39" y="1"/>
                    <a:pt x="37" y="2"/>
                    <a:pt x="35" y="3"/>
                  </a:cubicBezTo>
                  <a:cubicBezTo>
                    <a:pt x="35" y="3"/>
                    <a:pt x="23" y="3"/>
                    <a:pt x="22" y="3"/>
                  </a:cubicBezTo>
                  <a:cubicBezTo>
                    <a:pt x="21" y="3"/>
                    <a:pt x="20" y="2"/>
                    <a:pt x="19" y="2"/>
                  </a:cubicBezTo>
                  <a:cubicBezTo>
                    <a:pt x="13" y="4"/>
                    <a:pt x="8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3" y="12"/>
                    <a:pt x="9" y="15"/>
                    <a:pt x="8" y="21"/>
                  </a:cubicBezTo>
                  <a:cubicBezTo>
                    <a:pt x="7" y="25"/>
                    <a:pt x="4" y="28"/>
                    <a:pt x="4" y="33"/>
                  </a:cubicBezTo>
                  <a:cubicBezTo>
                    <a:pt x="4" y="34"/>
                    <a:pt x="7" y="37"/>
                    <a:pt x="7" y="38"/>
                  </a:cubicBezTo>
                  <a:cubicBezTo>
                    <a:pt x="7" y="39"/>
                    <a:pt x="5" y="40"/>
                    <a:pt x="5" y="40"/>
                  </a:cubicBezTo>
                  <a:cubicBezTo>
                    <a:pt x="13" y="45"/>
                    <a:pt x="21" y="40"/>
                    <a:pt x="27" y="47"/>
                  </a:cubicBezTo>
                  <a:cubicBezTo>
                    <a:pt x="29" y="49"/>
                    <a:pt x="31" y="52"/>
                    <a:pt x="33" y="54"/>
                  </a:cubicBezTo>
                  <a:cubicBezTo>
                    <a:pt x="34" y="54"/>
                    <a:pt x="39" y="51"/>
                    <a:pt x="40" y="51"/>
                  </a:cubicBezTo>
                  <a:cubicBezTo>
                    <a:pt x="45" y="53"/>
                    <a:pt x="40" y="60"/>
                    <a:pt x="44" y="59"/>
                  </a:cubicBezTo>
                  <a:cubicBezTo>
                    <a:pt x="50" y="56"/>
                    <a:pt x="45" y="60"/>
                    <a:pt x="50" y="61"/>
                  </a:cubicBezTo>
                  <a:cubicBezTo>
                    <a:pt x="52" y="61"/>
                    <a:pt x="55" y="58"/>
                    <a:pt x="57" y="58"/>
                  </a:cubicBezTo>
                  <a:cubicBezTo>
                    <a:pt x="62" y="59"/>
                    <a:pt x="57" y="64"/>
                    <a:pt x="58" y="65"/>
                  </a:cubicBezTo>
                  <a:cubicBezTo>
                    <a:pt x="59" y="66"/>
                    <a:pt x="64" y="68"/>
                    <a:pt x="64" y="69"/>
                  </a:cubicBezTo>
                  <a:cubicBezTo>
                    <a:pt x="63" y="74"/>
                    <a:pt x="65" y="77"/>
                    <a:pt x="67" y="82"/>
                  </a:cubicBezTo>
                  <a:cubicBezTo>
                    <a:pt x="68" y="81"/>
                    <a:pt x="70" y="81"/>
                    <a:pt x="72" y="80"/>
                  </a:cubicBezTo>
                  <a:cubicBezTo>
                    <a:pt x="74" y="80"/>
                    <a:pt x="75" y="82"/>
                    <a:pt x="76" y="82"/>
                  </a:cubicBezTo>
                  <a:cubicBezTo>
                    <a:pt x="76" y="80"/>
                    <a:pt x="76" y="78"/>
                    <a:pt x="76" y="76"/>
                  </a:cubicBezTo>
                  <a:cubicBezTo>
                    <a:pt x="76" y="72"/>
                    <a:pt x="76" y="75"/>
                    <a:pt x="74" y="72"/>
                  </a:cubicBezTo>
                  <a:cubicBezTo>
                    <a:pt x="72" y="70"/>
                    <a:pt x="78" y="70"/>
                    <a:pt x="79" y="70"/>
                  </a:cubicBezTo>
                  <a:cubicBezTo>
                    <a:pt x="80" y="67"/>
                    <a:pt x="72" y="65"/>
                    <a:pt x="73" y="6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5" name="Freeform 67"/>
            <p:cNvSpPr>
              <a:spLocks/>
            </p:cNvSpPr>
            <p:nvPr/>
          </p:nvSpPr>
          <p:spPr bwMode="auto">
            <a:xfrm>
              <a:off x="3975" y="3257"/>
              <a:ext cx="405" cy="217"/>
            </a:xfrm>
            <a:custGeom>
              <a:avLst/>
              <a:gdLst/>
              <a:ahLst/>
              <a:cxnLst>
                <a:cxn ang="0">
                  <a:pos x="156" y="70"/>
                </a:cxn>
                <a:cxn ang="0">
                  <a:pos x="154" y="68"/>
                </a:cxn>
                <a:cxn ang="0">
                  <a:pos x="159" y="57"/>
                </a:cxn>
                <a:cxn ang="0">
                  <a:pos x="141" y="49"/>
                </a:cxn>
                <a:cxn ang="0">
                  <a:pos x="138" y="36"/>
                </a:cxn>
                <a:cxn ang="0">
                  <a:pos x="127" y="30"/>
                </a:cxn>
                <a:cxn ang="0">
                  <a:pos x="112" y="29"/>
                </a:cxn>
                <a:cxn ang="0">
                  <a:pos x="95" y="36"/>
                </a:cxn>
                <a:cxn ang="0">
                  <a:pos x="88" y="26"/>
                </a:cxn>
                <a:cxn ang="0">
                  <a:pos x="68" y="15"/>
                </a:cxn>
                <a:cxn ang="0">
                  <a:pos x="50" y="13"/>
                </a:cxn>
                <a:cxn ang="0">
                  <a:pos x="31" y="9"/>
                </a:cxn>
                <a:cxn ang="0">
                  <a:pos x="16" y="2"/>
                </a:cxn>
                <a:cxn ang="0">
                  <a:pos x="0" y="7"/>
                </a:cxn>
                <a:cxn ang="0">
                  <a:pos x="26" y="24"/>
                </a:cxn>
                <a:cxn ang="0">
                  <a:pos x="41" y="44"/>
                </a:cxn>
                <a:cxn ang="0">
                  <a:pos x="38" y="72"/>
                </a:cxn>
                <a:cxn ang="0">
                  <a:pos x="48" y="72"/>
                </a:cxn>
                <a:cxn ang="0">
                  <a:pos x="62" y="74"/>
                </a:cxn>
                <a:cxn ang="0">
                  <a:pos x="64" y="69"/>
                </a:cxn>
                <a:cxn ang="0">
                  <a:pos x="77" y="77"/>
                </a:cxn>
                <a:cxn ang="0">
                  <a:pos x="79" y="79"/>
                </a:cxn>
                <a:cxn ang="0">
                  <a:pos x="80" y="83"/>
                </a:cxn>
                <a:cxn ang="0">
                  <a:pos x="86" y="84"/>
                </a:cxn>
                <a:cxn ang="0">
                  <a:pos x="86" y="85"/>
                </a:cxn>
                <a:cxn ang="0">
                  <a:pos x="104" y="81"/>
                </a:cxn>
                <a:cxn ang="0">
                  <a:pos x="107" y="82"/>
                </a:cxn>
                <a:cxn ang="0">
                  <a:pos x="120" y="82"/>
                </a:cxn>
                <a:cxn ang="0">
                  <a:pos x="124" y="79"/>
                </a:cxn>
                <a:cxn ang="0">
                  <a:pos x="132" y="73"/>
                </a:cxn>
                <a:cxn ang="0">
                  <a:pos x="143" y="77"/>
                </a:cxn>
                <a:cxn ang="0">
                  <a:pos x="146" y="83"/>
                </a:cxn>
                <a:cxn ang="0">
                  <a:pos x="154" y="82"/>
                </a:cxn>
                <a:cxn ang="0">
                  <a:pos x="165" y="84"/>
                </a:cxn>
                <a:cxn ang="0">
                  <a:pos x="156" y="70"/>
                </a:cxn>
              </a:cxnLst>
              <a:rect l="0" t="0" r="r" b="b"/>
              <a:pathLst>
                <a:path w="170" h="91">
                  <a:moveTo>
                    <a:pt x="156" y="70"/>
                  </a:moveTo>
                  <a:cubicBezTo>
                    <a:pt x="155" y="69"/>
                    <a:pt x="154" y="69"/>
                    <a:pt x="154" y="68"/>
                  </a:cubicBezTo>
                  <a:cubicBezTo>
                    <a:pt x="153" y="64"/>
                    <a:pt x="159" y="60"/>
                    <a:pt x="159" y="57"/>
                  </a:cubicBezTo>
                  <a:cubicBezTo>
                    <a:pt x="145" y="54"/>
                    <a:pt x="147" y="53"/>
                    <a:pt x="141" y="49"/>
                  </a:cubicBezTo>
                  <a:cubicBezTo>
                    <a:pt x="135" y="45"/>
                    <a:pt x="150" y="36"/>
                    <a:pt x="138" y="36"/>
                  </a:cubicBezTo>
                  <a:cubicBezTo>
                    <a:pt x="129" y="37"/>
                    <a:pt x="132" y="32"/>
                    <a:pt x="127" y="30"/>
                  </a:cubicBezTo>
                  <a:cubicBezTo>
                    <a:pt x="122" y="27"/>
                    <a:pt x="122" y="34"/>
                    <a:pt x="112" y="29"/>
                  </a:cubicBezTo>
                  <a:cubicBezTo>
                    <a:pt x="105" y="25"/>
                    <a:pt x="103" y="41"/>
                    <a:pt x="95" y="36"/>
                  </a:cubicBezTo>
                  <a:cubicBezTo>
                    <a:pt x="87" y="31"/>
                    <a:pt x="101" y="31"/>
                    <a:pt x="88" y="26"/>
                  </a:cubicBezTo>
                  <a:cubicBezTo>
                    <a:pt x="75" y="21"/>
                    <a:pt x="72" y="14"/>
                    <a:pt x="68" y="15"/>
                  </a:cubicBezTo>
                  <a:cubicBezTo>
                    <a:pt x="63" y="17"/>
                    <a:pt x="62" y="8"/>
                    <a:pt x="50" y="13"/>
                  </a:cubicBezTo>
                  <a:cubicBezTo>
                    <a:pt x="36" y="18"/>
                    <a:pt x="39" y="9"/>
                    <a:pt x="31" y="9"/>
                  </a:cubicBezTo>
                  <a:cubicBezTo>
                    <a:pt x="23" y="9"/>
                    <a:pt x="21" y="0"/>
                    <a:pt x="16" y="2"/>
                  </a:cubicBezTo>
                  <a:cubicBezTo>
                    <a:pt x="11" y="4"/>
                    <a:pt x="4" y="1"/>
                    <a:pt x="0" y="7"/>
                  </a:cubicBezTo>
                  <a:cubicBezTo>
                    <a:pt x="15" y="22"/>
                    <a:pt x="22" y="14"/>
                    <a:pt x="26" y="24"/>
                  </a:cubicBezTo>
                  <a:cubicBezTo>
                    <a:pt x="30" y="34"/>
                    <a:pt x="36" y="22"/>
                    <a:pt x="41" y="44"/>
                  </a:cubicBezTo>
                  <a:cubicBezTo>
                    <a:pt x="45" y="66"/>
                    <a:pt x="42" y="70"/>
                    <a:pt x="38" y="72"/>
                  </a:cubicBezTo>
                  <a:cubicBezTo>
                    <a:pt x="47" y="76"/>
                    <a:pt x="42" y="73"/>
                    <a:pt x="48" y="72"/>
                  </a:cubicBezTo>
                  <a:cubicBezTo>
                    <a:pt x="51" y="71"/>
                    <a:pt x="60" y="76"/>
                    <a:pt x="62" y="74"/>
                  </a:cubicBezTo>
                  <a:cubicBezTo>
                    <a:pt x="62" y="74"/>
                    <a:pt x="64" y="69"/>
                    <a:pt x="64" y="69"/>
                  </a:cubicBezTo>
                  <a:cubicBezTo>
                    <a:pt x="66" y="66"/>
                    <a:pt x="68" y="69"/>
                    <a:pt x="77" y="77"/>
                  </a:cubicBezTo>
                  <a:cubicBezTo>
                    <a:pt x="77" y="78"/>
                    <a:pt x="79" y="78"/>
                    <a:pt x="79" y="79"/>
                  </a:cubicBezTo>
                  <a:cubicBezTo>
                    <a:pt x="79" y="80"/>
                    <a:pt x="79" y="82"/>
                    <a:pt x="80" y="83"/>
                  </a:cubicBezTo>
                  <a:cubicBezTo>
                    <a:pt x="82" y="85"/>
                    <a:pt x="83" y="80"/>
                    <a:pt x="86" y="84"/>
                  </a:cubicBezTo>
                  <a:cubicBezTo>
                    <a:pt x="86" y="84"/>
                    <a:pt x="86" y="85"/>
                    <a:pt x="86" y="85"/>
                  </a:cubicBezTo>
                  <a:cubicBezTo>
                    <a:pt x="93" y="85"/>
                    <a:pt x="98" y="83"/>
                    <a:pt x="104" y="81"/>
                  </a:cubicBezTo>
                  <a:cubicBezTo>
                    <a:pt x="105" y="81"/>
                    <a:pt x="106" y="82"/>
                    <a:pt x="107" y="82"/>
                  </a:cubicBezTo>
                  <a:cubicBezTo>
                    <a:pt x="108" y="82"/>
                    <a:pt x="120" y="82"/>
                    <a:pt x="120" y="82"/>
                  </a:cubicBezTo>
                  <a:cubicBezTo>
                    <a:pt x="122" y="81"/>
                    <a:pt x="124" y="80"/>
                    <a:pt x="124" y="79"/>
                  </a:cubicBezTo>
                  <a:cubicBezTo>
                    <a:pt x="127" y="77"/>
                    <a:pt x="128" y="73"/>
                    <a:pt x="132" y="73"/>
                  </a:cubicBezTo>
                  <a:cubicBezTo>
                    <a:pt x="133" y="73"/>
                    <a:pt x="142" y="76"/>
                    <a:pt x="143" y="77"/>
                  </a:cubicBezTo>
                  <a:cubicBezTo>
                    <a:pt x="143" y="78"/>
                    <a:pt x="139" y="80"/>
                    <a:pt x="146" y="83"/>
                  </a:cubicBezTo>
                  <a:cubicBezTo>
                    <a:pt x="149" y="84"/>
                    <a:pt x="151" y="82"/>
                    <a:pt x="154" y="82"/>
                  </a:cubicBezTo>
                  <a:cubicBezTo>
                    <a:pt x="159" y="83"/>
                    <a:pt x="159" y="91"/>
                    <a:pt x="165" y="84"/>
                  </a:cubicBezTo>
                  <a:cubicBezTo>
                    <a:pt x="170" y="78"/>
                    <a:pt x="156" y="71"/>
                    <a:pt x="156" y="7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6" name="Freeform 68"/>
            <p:cNvSpPr>
              <a:spLocks/>
            </p:cNvSpPr>
            <p:nvPr/>
          </p:nvSpPr>
          <p:spPr bwMode="auto">
            <a:xfrm>
              <a:off x="4337" y="2213"/>
              <a:ext cx="1433" cy="1292"/>
            </a:xfrm>
            <a:custGeom>
              <a:avLst/>
              <a:gdLst/>
              <a:ahLst/>
              <a:cxnLst>
                <a:cxn ang="0">
                  <a:pos x="601" y="490"/>
                </a:cxn>
                <a:cxn ang="0">
                  <a:pos x="581" y="505"/>
                </a:cxn>
                <a:cxn ang="0">
                  <a:pos x="563" y="522"/>
                </a:cxn>
                <a:cxn ang="0">
                  <a:pos x="549" y="540"/>
                </a:cxn>
                <a:cxn ang="0">
                  <a:pos x="543" y="526"/>
                </a:cxn>
                <a:cxn ang="0">
                  <a:pos x="521" y="522"/>
                </a:cxn>
                <a:cxn ang="0">
                  <a:pos x="502" y="493"/>
                </a:cxn>
                <a:cxn ang="0">
                  <a:pos x="491" y="476"/>
                </a:cxn>
                <a:cxn ang="0">
                  <a:pos x="474" y="445"/>
                </a:cxn>
                <a:cxn ang="0">
                  <a:pos x="410" y="439"/>
                </a:cxn>
                <a:cxn ang="0">
                  <a:pos x="370" y="417"/>
                </a:cxn>
                <a:cxn ang="0">
                  <a:pos x="390" y="390"/>
                </a:cxn>
                <a:cxn ang="0">
                  <a:pos x="367" y="355"/>
                </a:cxn>
                <a:cxn ang="0">
                  <a:pos x="382" y="327"/>
                </a:cxn>
                <a:cxn ang="0">
                  <a:pos x="363" y="332"/>
                </a:cxn>
                <a:cxn ang="0">
                  <a:pos x="343" y="347"/>
                </a:cxn>
                <a:cxn ang="0">
                  <a:pos x="328" y="353"/>
                </a:cxn>
                <a:cxn ang="0">
                  <a:pos x="248" y="387"/>
                </a:cxn>
                <a:cxn ang="0">
                  <a:pos x="243" y="516"/>
                </a:cxn>
                <a:cxn ang="0">
                  <a:pos x="213" y="491"/>
                </a:cxn>
                <a:cxn ang="0">
                  <a:pos x="166" y="490"/>
                </a:cxn>
                <a:cxn ang="0">
                  <a:pos x="159" y="466"/>
                </a:cxn>
                <a:cxn ang="0">
                  <a:pos x="126" y="450"/>
                </a:cxn>
                <a:cxn ang="0">
                  <a:pos x="109" y="402"/>
                </a:cxn>
                <a:cxn ang="0">
                  <a:pos x="122" y="389"/>
                </a:cxn>
                <a:cxn ang="0">
                  <a:pos x="148" y="377"/>
                </a:cxn>
                <a:cxn ang="0">
                  <a:pos x="172" y="342"/>
                </a:cxn>
                <a:cxn ang="0">
                  <a:pos x="153" y="323"/>
                </a:cxn>
                <a:cxn ang="0">
                  <a:pos x="99" y="330"/>
                </a:cxn>
                <a:cxn ang="0">
                  <a:pos x="64" y="356"/>
                </a:cxn>
                <a:cxn ang="0">
                  <a:pos x="62" y="312"/>
                </a:cxn>
                <a:cxn ang="0">
                  <a:pos x="16" y="271"/>
                </a:cxn>
                <a:cxn ang="0">
                  <a:pos x="40" y="199"/>
                </a:cxn>
                <a:cxn ang="0">
                  <a:pos x="109" y="154"/>
                </a:cxn>
                <a:cxn ang="0">
                  <a:pos x="177" y="158"/>
                </a:cxn>
                <a:cxn ang="0">
                  <a:pos x="274" y="175"/>
                </a:cxn>
                <a:cxn ang="0">
                  <a:pos x="350" y="183"/>
                </a:cxn>
                <a:cxn ang="0">
                  <a:pos x="361" y="117"/>
                </a:cxn>
                <a:cxn ang="0">
                  <a:pos x="383" y="61"/>
                </a:cxn>
                <a:cxn ang="0">
                  <a:pos x="578" y="12"/>
                </a:cxn>
              </a:cxnLst>
              <a:rect l="0" t="0" r="r" b="b"/>
              <a:pathLst>
                <a:path w="601" h="542">
                  <a:moveTo>
                    <a:pt x="601" y="14"/>
                  </a:moveTo>
                  <a:cubicBezTo>
                    <a:pt x="601" y="490"/>
                    <a:pt x="601" y="490"/>
                    <a:pt x="601" y="490"/>
                  </a:cubicBezTo>
                  <a:cubicBezTo>
                    <a:pt x="601" y="489"/>
                    <a:pt x="600" y="489"/>
                    <a:pt x="597" y="492"/>
                  </a:cubicBezTo>
                  <a:cubicBezTo>
                    <a:pt x="592" y="498"/>
                    <a:pt x="587" y="501"/>
                    <a:pt x="581" y="505"/>
                  </a:cubicBezTo>
                  <a:cubicBezTo>
                    <a:pt x="574" y="508"/>
                    <a:pt x="577" y="510"/>
                    <a:pt x="570" y="512"/>
                  </a:cubicBezTo>
                  <a:cubicBezTo>
                    <a:pt x="562" y="514"/>
                    <a:pt x="568" y="519"/>
                    <a:pt x="563" y="522"/>
                  </a:cubicBezTo>
                  <a:cubicBezTo>
                    <a:pt x="558" y="526"/>
                    <a:pt x="550" y="531"/>
                    <a:pt x="554" y="536"/>
                  </a:cubicBezTo>
                  <a:cubicBezTo>
                    <a:pt x="559" y="541"/>
                    <a:pt x="551" y="542"/>
                    <a:pt x="549" y="540"/>
                  </a:cubicBezTo>
                  <a:cubicBezTo>
                    <a:pt x="547" y="538"/>
                    <a:pt x="540" y="534"/>
                    <a:pt x="540" y="534"/>
                  </a:cubicBezTo>
                  <a:cubicBezTo>
                    <a:pt x="540" y="534"/>
                    <a:pt x="545" y="527"/>
                    <a:pt x="543" y="526"/>
                  </a:cubicBezTo>
                  <a:cubicBezTo>
                    <a:pt x="542" y="524"/>
                    <a:pt x="540" y="528"/>
                    <a:pt x="539" y="523"/>
                  </a:cubicBezTo>
                  <a:cubicBezTo>
                    <a:pt x="538" y="518"/>
                    <a:pt x="536" y="521"/>
                    <a:pt x="521" y="522"/>
                  </a:cubicBezTo>
                  <a:cubicBezTo>
                    <a:pt x="505" y="523"/>
                    <a:pt x="506" y="521"/>
                    <a:pt x="505" y="512"/>
                  </a:cubicBezTo>
                  <a:cubicBezTo>
                    <a:pt x="505" y="503"/>
                    <a:pt x="506" y="493"/>
                    <a:pt x="502" y="493"/>
                  </a:cubicBezTo>
                  <a:cubicBezTo>
                    <a:pt x="498" y="493"/>
                    <a:pt x="491" y="493"/>
                    <a:pt x="491" y="493"/>
                  </a:cubicBezTo>
                  <a:cubicBezTo>
                    <a:pt x="491" y="493"/>
                    <a:pt x="489" y="487"/>
                    <a:pt x="491" y="476"/>
                  </a:cubicBezTo>
                  <a:cubicBezTo>
                    <a:pt x="494" y="465"/>
                    <a:pt x="496" y="455"/>
                    <a:pt x="489" y="461"/>
                  </a:cubicBezTo>
                  <a:cubicBezTo>
                    <a:pt x="481" y="467"/>
                    <a:pt x="484" y="449"/>
                    <a:pt x="474" y="445"/>
                  </a:cubicBezTo>
                  <a:cubicBezTo>
                    <a:pt x="465" y="441"/>
                    <a:pt x="468" y="429"/>
                    <a:pt x="458" y="436"/>
                  </a:cubicBezTo>
                  <a:cubicBezTo>
                    <a:pt x="443" y="446"/>
                    <a:pt x="434" y="433"/>
                    <a:pt x="410" y="439"/>
                  </a:cubicBezTo>
                  <a:cubicBezTo>
                    <a:pt x="392" y="444"/>
                    <a:pt x="392" y="444"/>
                    <a:pt x="383" y="434"/>
                  </a:cubicBezTo>
                  <a:cubicBezTo>
                    <a:pt x="376" y="426"/>
                    <a:pt x="371" y="419"/>
                    <a:pt x="370" y="417"/>
                  </a:cubicBezTo>
                  <a:cubicBezTo>
                    <a:pt x="369" y="415"/>
                    <a:pt x="370" y="413"/>
                    <a:pt x="370" y="413"/>
                  </a:cubicBezTo>
                  <a:cubicBezTo>
                    <a:pt x="368" y="395"/>
                    <a:pt x="373" y="409"/>
                    <a:pt x="390" y="390"/>
                  </a:cubicBezTo>
                  <a:cubicBezTo>
                    <a:pt x="388" y="375"/>
                    <a:pt x="379" y="390"/>
                    <a:pt x="377" y="377"/>
                  </a:cubicBezTo>
                  <a:cubicBezTo>
                    <a:pt x="376" y="364"/>
                    <a:pt x="372" y="370"/>
                    <a:pt x="367" y="355"/>
                  </a:cubicBezTo>
                  <a:cubicBezTo>
                    <a:pt x="363" y="341"/>
                    <a:pt x="375" y="356"/>
                    <a:pt x="375" y="345"/>
                  </a:cubicBezTo>
                  <a:cubicBezTo>
                    <a:pt x="375" y="335"/>
                    <a:pt x="383" y="344"/>
                    <a:pt x="382" y="327"/>
                  </a:cubicBezTo>
                  <a:cubicBezTo>
                    <a:pt x="381" y="320"/>
                    <a:pt x="373" y="324"/>
                    <a:pt x="371" y="332"/>
                  </a:cubicBezTo>
                  <a:cubicBezTo>
                    <a:pt x="369" y="339"/>
                    <a:pt x="358" y="342"/>
                    <a:pt x="363" y="332"/>
                  </a:cubicBezTo>
                  <a:cubicBezTo>
                    <a:pt x="368" y="323"/>
                    <a:pt x="356" y="324"/>
                    <a:pt x="343" y="332"/>
                  </a:cubicBezTo>
                  <a:cubicBezTo>
                    <a:pt x="329" y="339"/>
                    <a:pt x="348" y="337"/>
                    <a:pt x="343" y="347"/>
                  </a:cubicBezTo>
                  <a:cubicBezTo>
                    <a:pt x="339" y="357"/>
                    <a:pt x="335" y="340"/>
                    <a:pt x="330" y="343"/>
                  </a:cubicBezTo>
                  <a:cubicBezTo>
                    <a:pt x="324" y="346"/>
                    <a:pt x="335" y="348"/>
                    <a:pt x="328" y="353"/>
                  </a:cubicBezTo>
                  <a:cubicBezTo>
                    <a:pt x="321" y="359"/>
                    <a:pt x="317" y="347"/>
                    <a:pt x="307" y="369"/>
                  </a:cubicBezTo>
                  <a:cubicBezTo>
                    <a:pt x="300" y="369"/>
                    <a:pt x="256" y="385"/>
                    <a:pt x="248" y="387"/>
                  </a:cubicBezTo>
                  <a:cubicBezTo>
                    <a:pt x="241" y="389"/>
                    <a:pt x="243" y="387"/>
                    <a:pt x="243" y="400"/>
                  </a:cubicBezTo>
                  <a:cubicBezTo>
                    <a:pt x="243" y="413"/>
                    <a:pt x="243" y="516"/>
                    <a:pt x="243" y="516"/>
                  </a:cubicBezTo>
                  <a:cubicBezTo>
                    <a:pt x="236" y="516"/>
                    <a:pt x="232" y="522"/>
                    <a:pt x="228" y="515"/>
                  </a:cubicBezTo>
                  <a:cubicBezTo>
                    <a:pt x="218" y="498"/>
                    <a:pt x="218" y="495"/>
                    <a:pt x="213" y="491"/>
                  </a:cubicBezTo>
                  <a:cubicBezTo>
                    <a:pt x="208" y="488"/>
                    <a:pt x="200" y="480"/>
                    <a:pt x="190" y="481"/>
                  </a:cubicBezTo>
                  <a:cubicBezTo>
                    <a:pt x="181" y="483"/>
                    <a:pt x="172" y="486"/>
                    <a:pt x="166" y="490"/>
                  </a:cubicBezTo>
                  <a:cubicBezTo>
                    <a:pt x="161" y="495"/>
                    <a:pt x="155" y="501"/>
                    <a:pt x="155" y="501"/>
                  </a:cubicBezTo>
                  <a:cubicBezTo>
                    <a:pt x="150" y="480"/>
                    <a:pt x="172" y="477"/>
                    <a:pt x="159" y="466"/>
                  </a:cubicBezTo>
                  <a:cubicBezTo>
                    <a:pt x="147" y="455"/>
                    <a:pt x="146" y="470"/>
                    <a:pt x="140" y="458"/>
                  </a:cubicBezTo>
                  <a:cubicBezTo>
                    <a:pt x="134" y="447"/>
                    <a:pt x="125" y="458"/>
                    <a:pt x="126" y="450"/>
                  </a:cubicBezTo>
                  <a:cubicBezTo>
                    <a:pt x="126" y="448"/>
                    <a:pt x="119" y="416"/>
                    <a:pt x="110" y="415"/>
                  </a:cubicBezTo>
                  <a:cubicBezTo>
                    <a:pt x="98" y="414"/>
                    <a:pt x="93" y="404"/>
                    <a:pt x="109" y="402"/>
                  </a:cubicBezTo>
                  <a:cubicBezTo>
                    <a:pt x="124" y="400"/>
                    <a:pt x="112" y="409"/>
                    <a:pt x="129" y="408"/>
                  </a:cubicBezTo>
                  <a:cubicBezTo>
                    <a:pt x="146" y="406"/>
                    <a:pt x="107" y="394"/>
                    <a:pt x="122" y="389"/>
                  </a:cubicBezTo>
                  <a:cubicBezTo>
                    <a:pt x="134" y="385"/>
                    <a:pt x="119" y="384"/>
                    <a:pt x="130" y="377"/>
                  </a:cubicBezTo>
                  <a:cubicBezTo>
                    <a:pt x="140" y="370"/>
                    <a:pt x="136" y="380"/>
                    <a:pt x="148" y="377"/>
                  </a:cubicBezTo>
                  <a:cubicBezTo>
                    <a:pt x="160" y="374"/>
                    <a:pt x="183" y="385"/>
                    <a:pt x="168" y="373"/>
                  </a:cubicBezTo>
                  <a:cubicBezTo>
                    <a:pt x="157" y="364"/>
                    <a:pt x="177" y="350"/>
                    <a:pt x="172" y="342"/>
                  </a:cubicBezTo>
                  <a:cubicBezTo>
                    <a:pt x="166" y="333"/>
                    <a:pt x="174" y="333"/>
                    <a:pt x="171" y="327"/>
                  </a:cubicBezTo>
                  <a:cubicBezTo>
                    <a:pt x="169" y="321"/>
                    <a:pt x="158" y="316"/>
                    <a:pt x="153" y="323"/>
                  </a:cubicBezTo>
                  <a:cubicBezTo>
                    <a:pt x="148" y="329"/>
                    <a:pt x="150" y="326"/>
                    <a:pt x="137" y="320"/>
                  </a:cubicBezTo>
                  <a:cubicBezTo>
                    <a:pt x="124" y="313"/>
                    <a:pt x="114" y="317"/>
                    <a:pt x="99" y="330"/>
                  </a:cubicBezTo>
                  <a:cubicBezTo>
                    <a:pt x="85" y="342"/>
                    <a:pt x="81" y="331"/>
                    <a:pt x="74" y="342"/>
                  </a:cubicBezTo>
                  <a:cubicBezTo>
                    <a:pt x="71" y="354"/>
                    <a:pt x="63" y="348"/>
                    <a:pt x="64" y="356"/>
                  </a:cubicBezTo>
                  <a:cubicBezTo>
                    <a:pt x="63" y="348"/>
                    <a:pt x="66" y="352"/>
                    <a:pt x="69" y="340"/>
                  </a:cubicBezTo>
                  <a:cubicBezTo>
                    <a:pt x="43" y="327"/>
                    <a:pt x="82" y="336"/>
                    <a:pt x="62" y="312"/>
                  </a:cubicBezTo>
                  <a:cubicBezTo>
                    <a:pt x="41" y="287"/>
                    <a:pt x="41" y="289"/>
                    <a:pt x="32" y="292"/>
                  </a:cubicBezTo>
                  <a:cubicBezTo>
                    <a:pt x="23" y="295"/>
                    <a:pt x="33" y="277"/>
                    <a:pt x="16" y="271"/>
                  </a:cubicBezTo>
                  <a:cubicBezTo>
                    <a:pt x="0" y="266"/>
                    <a:pt x="27" y="243"/>
                    <a:pt x="18" y="233"/>
                  </a:cubicBezTo>
                  <a:cubicBezTo>
                    <a:pt x="9" y="223"/>
                    <a:pt x="33" y="188"/>
                    <a:pt x="40" y="199"/>
                  </a:cubicBezTo>
                  <a:cubicBezTo>
                    <a:pt x="59" y="227"/>
                    <a:pt x="66" y="219"/>
                    <a:pt x="64" y="198"/>
                  </a:cubicBezTo>
                  <a:cubicBezTo>
                    <a:pt x="62" y="177"/>
                    <a:pt x="97" y="171"/>
                    <a:pt x="109" y="154"/>
                  </a:cubicBezTo>
                  <a:cubicBezTo>
                    <a:pt x="121" y="136"/>
                    <a:pt x="125" y="167"/>
                    <a:pt x="141" y="153"/>
                  </a:cubicBezTo>
                  <a:cubicBezTo>
                    <a:pt x="157" y="139"/>
                    <a:pt x="152" y="154"/>
                    <a:pt x="177" y="158"/>
                  </a:cubicBezTo>
                  <a:cubicBezTo>
                    <a:pt x="202" y="161"/>
                    <a:pt x="227" y="203"/>
                    <a:pt x="242" y="187"/>
                  </a:cubicBezTo>
                  <a:cubicBezTo>
                    <a:pt x="253" y="176"/>
                    <a:pt x="260" y="167"/>
                    <a:pt x="274" y="175"/>
                  </a:cubicBezTo>
                  <a:cubicBezTo>
                    <a:pt x="288" y="184"/>
                    <a:pt x="285" y="160"/>
                    <a:pt x="315" y="182"/>
                  </a:cubicBezTo>
                  <a:cubicBezTo>
                    <a:pt x="346" y="204"/>
                    <a:pt x="331" y="170"/>
                    <a:pt x="350" y="183"/>
                  </a:cubicBezTo>
                  <a:cubicBezTo>
                    <a:pt x="370" y="196"/>
                    <a:pt x="398" y="167"/>
                    <a:pt x="368" y="155"/>
                  </a:cubicBezTo>
                  <a:cubicBezTo>
                    <a:pt x="315" y="133"/>
                    <a:pt x="384" y="137"/>
                    <a:pt x="361" y="117"/>
                  </a:cubicBezTo>
                  <a:cubicBezTo>
                    <a:pt x="344" y="102"/>
                    <a:pt x="408" y="104"/>
                    <a:pt x="386" y="95"/>
                  </a:cubicBezTo>
                  <a:cubicBezTo>
                    <a:pt x="364" y="86"/>
                    <a:pt x="355" y="59"/>
                    <a:pt x="383" y="61"/>
                  </a:cubicBezTo>
                  <a:cubicBezTo>
                    <a:pt x="410" y="62"/>
                    <a:pt x="504" y="39"/>
                    <a:pt x="530" y="29"/>
                  </a:cubicBezTo>
                  <a:cubicBezTo>
                    <a:pt x="557" y="19"/>
                    <a:pt x="563" y="0"/>
                    <a:pt x="578" y="12"/>
                  </a:cubicBezTo>
                  <a:cubicBezTo>
                    <a:pt x="587" y="19"/>
                    <a:pt x="595" y="14"/>
                    <a:pt x="601" y="1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7" name="Freeform 69"/>
            <p:cNvSpPr>
              <a:spLocks noEditPoints="1"/>
            </p:cNvSpPr>
            <p:nvPr/>
          </p:nvSpPr>
          <p:spPr bwMode="auto">
            <a:xfrm>
              <a:off x="2771" y="801"/>
              <a:ext cx="717" cy="1038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261" y="276"/>
                </a:cxn>
                <a:cxn ang="0">
                  <a:pos x="260" y="245"/>
                </a:cxn>
                <a:cxn ang="0">
                  <a:pos x="249" y="222"/>
                </a:cxn>
                <a:cxn ang="0">
                  <a:pos x="252" y="203"/>
                </a:cxn>
                <a:cxn ang="0">
                  <a:pos x="260" y="193"/>
                </a:cxn>
                <a:cxn ang="0">
                  <a:pos x="257" y="112"/>
                </a:cxn>
                <a:cxn ang="0">
                  <a:pos x="223" y="76"/>
                </a:cxn>
                <a:cxn ang="0">
                  <a:pos x="232" y="47"/>
                </a:cxn>
                <a:cxn ang="0">
                  <a:pos x="211" y="6"/>
                </a:cxn>
                <a:cxn ang="0">
                  <a:pos x="170" y="9"/>
                </a:cxn>
                <a:cxn ang="0">
                  <a:pos x="154" y="45"/>
                </a:cxn>
                <a:cxn ang="0">
                  <a:pos x="132" y="68"/>
                </a:cxn>
                <a:cxn ang="0">
                  <a:pos x="96" y="64"/>
                </a:cxn>
                <a:cxn ang="0">
                  <a:pos x="66" y="50"/>
                </a:cxn>
                <a:cxn ang="0">
                  <a:pos x="39" y="47"/>
                </a:cxn>
                <a:cxn ang="0">
                  <a:pos x="37" y="56"/>
                </a:cxn>
                <a:cxn ang="0">
                  <a:pos x="89" y="84"/>
                </a:cxn>
                <a:cxn ang="0">
                  <a:pos x="95" y="88"/>
                </a:cxn>
                <a:cxn ang="0">
                  <a:pos x="96" y="116"/>
                </a:cxn>
                <a:cxn ang="0">
                  <a:pos x="100" y="131"/>
                </a:cxn>
                <a:cxn ang="0">
                  <a:pos x="105" y="158"/>
                </a:cxn>
                <a:cxn ang="0">
                  <a:pos x="133" y="194"/>
                </a:cxn>
                <a:cxn ang="0">
                  <a:pos x="144" y="223"/>
                </a:cxn>
                <a:cxn ang="0">
                  <a:pos x="105" y="253"/>
                </a:cxn>
                <a:cxn ang="0">
                  <a:pos x="79" y="276"/>
                </a:cxn>
                <a:cxn ang="0">
                  <a:pos x="64" y="295"/>
                </a:cxn>
                <a:cxn ang="0">
                  <a:pos x="42" y="329"/>
                </a:cxn>
                <a:cxn ang="0">
                  <a:pos x="47" y="366"/>
                </a:cxn>
                <a:cxn ang="0">
                  <a:pos x="54" y="405"/>
                </a:cxn>
                <a:cxn ang="0">
                  <a:pos x="79" y="423"/>
                </a:cxn>
                <a:cxn ang="0">
                  <a:pos x="95" y="428"/>
                </a:cxn>
                <a:cxn ang="0">
                  <a:pos x="160" y="412"/>
                </a:cxn>
                <a:cxn ang="0">
                  <a:pos x="206" y="402"/>
                </a:cxn>
                <a:cxn ang="0">
                  <a:pos x="295" y="312"/>
                </a:cxn>
                <a:cxn ang="0">
                  <a:pos x="63" y="413"/>
                </a:cxn>
                <a:cxn ang="0">
                  <a:pos x="63" y="413"/>
                </a:cxn>
                <a:cxn ang="0">
                  <a:pos x="59" y="412"/>
                </a:cxn>
                <a:cxn ang="0">
                  <a:pos x="49" y="420"/>
                </a:cxn>
                <a:cxn ang="0">
                  <a:pos x="49" y="420"/>
                </a:cxn>
                <a:cxn ang="0">
                  <a:pos x="62" y="417"/>
                </a:cxn>
                <a:cxn ang="0">
                  <a:pos x="54" y="418"/>
                </a:cxn>
                <a:cxn ang="0">
                  <a:pos x="54" y="418"/>
                </a:cxn>
                <a:cxn ang="0">
                  <a:pos x="17" y="425"/>
                </a:cxn>
                <a:cxn ang="0">
                  <a:pos x="10" y="409"/>
                </a:cxn>
                <a:cxn ang="0">
                  <a:pos x="5" y="413"/>
                </a:cxn>
                <a:cxn ang="0">
                  <a:pos x="3" y="418"/>
                </a:cxn>
                <a:cxn ang="0">
                  <a:pos x="12" y="421"/>
                </a:cxn>
                <a:cxn ang="0">
                  <a:pos x="18" y="415"/>
                </a:cxn>
                <a:cxn ang="0">
                  <a:pos x="131" y="216"/>
                </a:cxn>
                <a:cxn ang="0">
                  <a:pos x="137" y="219"/>
                </a:cxn>
                <a:cxn ang="0">
                  <a:pos x="43" y="293"/>
                </a:cxn>
                <a:cxn ang="0">
                  <a:pos x="48" y="294"/>
                </a:cxn>
              </a:cxnLst>
              <a:rect l="0" t="0" r="r" b="b"/>
              <a:pathLst>
                <a:path w="301" h="435">
                  <a:moveTo>
                    <a:pt x="89" y="85"/>
                  </a:moveTo>
                  <a:cubicBezTo>
                    <a:pt x="88" y="85"/>
                    <a:pt x="89" y="85"/>
                    <a:pt x="89" y="85"/>
                  </a:cubicBezTo>
                  <a:close/>
                  <a:moveTo>
                    <a:pt x="290" y="297"/>
                  </a:moveTo>
                  <a:cubicBezTo>
                    <a:pt x="287" y="289"/>
                    <a:pt x="270" y="284"/>
                    <a:pt x="261" y="276"/>
                  </a:cubicBezTo>
                  <a:cubicBezTo>
                    <a:pt x="253" y="268"/>
                    <a:pt x="273" y="270"/>
                    <a:pt x="273" y="257"/>
                  </a:cubicBezTo>
                  <a:cubicBezTo>
                    <a:pt x="274" y="249"/>
                    <a:pt x="257" y="249"/>
                    <a:pt x="260" y="245"/>
                  </a:cubicBezTo>
                  <a:cubicBezTo>
                    <a:pt x="263" y="240"/>
                    <a:pt x="255" y="241"/>
                    <a:pt x="262" y="236"/>
                  </a:cubicBezTo>
                  <a:cubicBezTo>
                    <a:pt x="269" y="231"/>
                    <a:pt x="251" y="229"/>
                    <a:pt x="249" y="222"/>
                  </a:cubicBezTo>
                  <a:cubicBezTo>
                    <a:pt x="247" y="215"/>
                    <a:pt x="261" y="216"/>
                    <a:pt x="252" y="211"/>
                  </a:cubicBezTo>
                  <a:cubicBezTo>
                    <a:pt x="246" y="208"/>
                    <a:pt x="253" y="210"/>
                    <a:pt x="252" y="203"/>
                  </a:cubicBezTo>
                  <a:cubicBezTo>
                    <a:pt x="252" y="196"/>
                    <a:pt x="258" y="200"/>
                    <a:pt x="254" y="196"/>
                  </a:cubicBezTo>
                  <a:cubicBezTo>
                    <a:pt x="250" y="191"/>
                    <a:pt x="253" y="191"/>
                    <a:pt x="260" y="193"/>
                  </a:cubicBezTo>
                  <a:cubicBezTo>
                    <a:pt x="268" y="194"/>
                    <a:pt x="246" y="151"/>
                    <a:pt x="237" y="144"/>
                  </a:cubicBezTo>
                  <a:cubicBezTo>
                    <a:pt x="228" y="137"/>
                    <a:pt x="250" y="121"/>
                    <a:pt x="257" y="112"/>
                  </a:cubicBezTo>
                  <a:cubicBezTo>
                    <a:pt x="265" y="103"/>
                    <a:pt x="255" y="107"/>
                    <a:pt x="246" y="93"/>
                  </a:cubicBezTo>
                  <a:cubicBezTo>
                    <a:pt x="237" y="79"/>
                    <a:pt x="231" y="98"/>
                    <a:pt x="223" y="76"/>
                  </a:cubicBezTo>
                  <a:cubicBezTo>
                    <a:pt x="218" y="61"/>
                    <a:pt x="231" y="64"/>
                    <a:pt x="229" y="58"/>
                  </a:cubicBezTo>
                  <a:cubicBezTo>
                    <a:pt x="226" y="51"/>
                    <a:pt x="210" y="59"/>
                    <a:pt x="232" y="47"/>
                  </a:cubicBezTo>
                  <a:cubicBezTo>
                    <a:pt x="217" y="40"/>
                    <a:pt x="245" y="32"/>
                    <a:pt x="240" y="25"/>
                  </a:cubicBezTo>
                  <a:cubicBezTo>
                    <a:pt x="236" y="18"/>
                    <a:pt x="215" y="12"/>
                    <a:pt x="211" y="6"/>
                  </a:cubicBezTo>
                  <a:cubicBezTo>
                    <a:pt x="206" y="0"/>
                    <a:pt x="204" y="1"/>
                    <a:pt x="197" y="4"/>
                  </a:cubicBezTo>
                  <a:cubicBezTo>
                    <a:pt x="177" y="14"/>
                    <a:pt x="179" y="3"/>
                    <a:pt x="170" y="9"/>
                  </a:cubicBezTo>
                  <a:cubicBezTo>
                    <a:pt x="161" y="15"/>
                    <a:pt x="155" y="22"/>
                    <a:pt x="156" y="29"/>
                  </a:cubicBezTo>
                  <a:cubicBezTo>
                    <a:pt x="156" y="36"/>
                    <a:pt x="150" y="38"/>
                    <a:pt x="154" y="45"/>
                  </a:cubicBezTo>
                  <a:cubicBezTo>
                    <a:pt x="161" y="56"/>
                    <a:pt x="143" y="49"/>
                    <a:pt x="140" y="58"/>
                  </a:cubicBezTo>
                  <a:cubicBezTo>
                    <a:pt x="137" y="67"/>
                    <a:pt x="135" y="66"/>
                    <a:pt x="132" y="68"/>
                  </a:cubicBezTo>
                  <a:cubicBezTo>
                    <a:pt x="124" y="60"/>
                    <a:pt x="114" y="58"/>
                    <a:pt x="109" y="57"/>
                  </a:cubicBezTo>
                  <a:cubicBezTo>
                    <a:pt x="104" y="55"/>
                    <a:pt x="107" y="62"/>
                    <a:pt x="96" y="64"/>
                  </a:cubicBezTo>
                  <a:cubicBezTo>
                    <a:pt x="85" y="67"/>
                    <a:pt x="94" y="61"/>
                    <a:pt x="78" y="61"/>
                  </a:cubicBezTo>
                  <a:cubicBezTo>
                    <a:pt x="62" y="62"/>
                    <a:pt x="76" y="60"/>
                    <a:pt x="66" y="50"/>
                  </a:cubicBezTo>
                  <a:cubicBezTo>
                    <a:pt x="55" y="39"/>
                    <a:pt x="46" y="31"/>
                    <a:pt x="39" y="37"/>
                  </a:cubicBezTo>
                  <a:cubicBezTo>
                    <a:pt x="35" y="41"/>
                    <a:pt x="40" y="45"/>
                    <a:pt x="39" y="47"/>
                  </a:cubicBezTo>
                  <a:cubicBezTo>
                    <a:pt x="37" y="49"/>
                    <a:pt x="30" y="42"/>
                    <a:pt x="27" y="47"/>
                  </a:cubicBezTo>
                  <a:cubicBezTo>
                    <a:pt x="38" y="51"/>
                    <a:pt x="24" y="48"/>
                    <a:pt x="37" y="56"/>
                  </a:cubicBezTo>
                  <a:cubicBezTo>
                    <a:pt x="50" y="64"/>
                    <a:pt x="63" y="74"/>
                    <a:pt x="72" y="75"/>
                  </a:cubicBezTo>
                  <a:cubicBezTo>
                    <a:pt x="82" y="75"/>
                    <a:pt x="90" y="80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9" y="85"/>
                    <a:pt x="91" y="85"/>
                    <a:pt x="95" y="88"/>
                  </a:cubicBezTo>
                  <a:cubicBezTo>
                    <a:pt x="110" y="101"/>
                    <a:pt x="95" y="92"/>
                    <a:pt x="98" y="104"/>
                  </a:cubicBezTo>
                  <a:cubicBezTo>
                    <a:pt x="101" y="117"/>
                    <a:pt x="95" y="110"/>
                    <a:pt x="96" y="116"/>
                  </a:cubicBezTo>
                  <a:cubicBezTo>
                    <a:pt x="97" y="119"/>
                    <a:pt x="104" y="114"/>
                    <a:pt x="105" y="118"/>
                  </a:cubicBezTo>
                  <a:cubicBezTo>
                    <a:pt x="106" y="122"/>
                    <a:pt x="99" y="124"/>
                    <a:pt x="100" y="131"/>
                  </a:cubicBezTo>
                  <a:cubicBezTo>
                    <a:pt x="101" y="137"/>
                    <a:pt x="113" y="141"/>
                    <a:pt x="109" y="145"/>
                  </a:cubicBezTo>
                  <a:cubicBezTo>
                    <a:pt x="106" y="150"/>
                    <a:pt x="111" y="152"/>
                    <a:pt x="105" y="158"/>
                  </a:cubicBezTo>
                  <a:cubicBezTo>
                    <a:pt x="95" y="168"/>
                    <a:pt x="112" y="176"/>
                    <a:pt x="115" y="187"/>
                  </a:cubicBezTo>
                  <a:cubicBezTo>
                    <a:pt x="128" y="189"/>
                    <a:pt x="121" y="191"/>
                    <a:pt x="133" y="194"/>
                  </a:cubicBezTo>
                  <a:cubicBezTo>
                    <a:pt x="145" y="197"/>
                    <a:pt x="143" y="202"/>
                    <a:pt x="141" y="211"/>
                  </a:cubicBezTo>
                  <a:cubicBezTo>
                    <a:pt x="139" y="220"/>
                    <a:pt x="146" y="218"/>
                    <a:pt x="144" y="223"/>
                  </a:cubicBezTo>
                  <a:cubicBezTo>
                    <a:pt x="142" y="228"/>
                    <a:pt x="143" y="222"/>
                    <a:pt x="130" y="226"/>
                  </a:cubicBezTo>
                  <a:cubicBezTo>
                    <a:pt x="118" y="230"/>
                    <a:pt x="123" y="241"/>
                    <a:pt x="105" y="253"/>
                  </a:cubicBezTo>
                  <a:cubicBezTo>
                    <a:pt x="87" y="264"/>
                    <a:pt x="103" y="264"/>
                    <a:pt x="91" y="266"/>
                  </a:cubicBezTo>
                  <a:cubicBezTo>
                    <a:pt x="80" y="268"/>
                    <a:pt x="86" y="278"/>
                    <a:pt x="79" y="276"/>
                  </a:cubicBezTo>
                  <a:cubicBezTo>
                    <a:pt x="72" y="274"/>
                    <a:pt x="74" y="283"/>
                    <a:pt x="69" y="283"/>
                  </a:cubicBezTo>
                  <a:cubicBezTo>
                    <a:pt x="63" y="283"/>
                    <a:pt x="70" y="291"/>
                    <a:pt x="64" y="295"/>
                  </a:cubicBezTo>
                  <a:cubicBezTo>
                    <a:pt x="59" y="300"/>
                    <a:pt x="50" y="291"/>
                    <a:pt x="50" y="297"/>
                  </a:cubicBezTo>
                  <a:cubicBezTo>
                    <a:pt x="50" y="304"/>
                    <a:pt x="33" y="312"/>
                    <a:pt x="42" y="329"/>
                  </a:cubicBezTo>
                  <a:cubicBezTo>
                    <a:pt x="51" y="346"/>
                    <a:pt x="32" y="336"/>
                    <a:pt x="48" y="354"/>
                  </a:cubicBezTo>
                  <a:cubicBezTo>
                    <a:pt x="58" y="365"/>
                    <a:pt x="45" y="358"/>
                    <a:pt x="47" y="366"/>
                  </a:cubicBezTo>
                  <a:cubicBezTo>
                    <a:pt x="49" y="374"/>
                    <a:pt x="48" y="377"/>
                    <a:pt x="45" y="389"/>
                  </a:cubicBezTo>
                  <a:cubicBezTo>
                    <a:pt x="42" y="400"/>
                    <a:pt x="41" y="401"/>
                    <a:pt x="54" y="405"/>
                  </a:cubicBezTo>
                  <a:cubicBezTo>
                    <a:pt x="67" y="408"/>
                    <a:pt x="76" y="407"/>
                    <a:pt x="73" y="413"/>
                  </a:cubicBezTo>
                  <a:cubicBezTo>
                    <a:pt x="70" y="420"/>
                    <a:pt x="74" y="430"/>
                    <a:pt x="79" y="423"/>
                  </a:cubicBezTo>
                  <a:cubicBezTo>
                    <a:pt x="85" y="416"/>
                    <a:pt x="93" y="418"/>
                    <a:pt x="87" y="426"/>
                  </a:cubicBezTo>
                  <a:cubicBezTo>
                    <a:pt x="82" y="434"/>
                    <a:pt x="80" y="435"/>
                    <a:pt x="95" y="428"/>
                  </a:cubicBezTo>
                  <a:cubicBezTo>
                    <a:pt x="105" y="423"/>
                    <a:pt x="111" y="428"/>
                    <a:pt x="139" y="416"/>
                  </a:cubicBezTo>
                  <a:cubicBezTo>
                    <a:pt x="159" y="407"/>
                    <a:pt x="153" y="420"/>
                    <a:pt x="160" y="412"/>
                  </a:cubicBezTo>
                  <a:cubicBezTo>
                    <a:pt x="167" y="403"/>
                    <a:pt x="161" y="414"/>
                    <a:pt x="176" y="407"/>
                  </a:cubicBezTo>
                  <a:cubicBezTo>
                    <a:pt x="192" y="401"/>
                    <a:pt x="192" y="408"/>
                    <a:pt x="206" y="402"/>
                  </a:cubicBezTo>
                  <a:cubicBezTo>
                    <a:pt x="212" y="392"/>
                    <a:pt x="223" y="389"/>
                    <a:pt x="249" y="364"/>
                  </a:cubicBezTo>
                  <a:cubicBezTo>
                    <a:pt x="275" y="338"/>
                    <a:pt x="288" y="320"/>
                    <a:pt x="295" y="312"/>
                  </a:cubicBezTo>
                  <a:cubicBezTo>
                    <a:pt x="301" y="303"/>
                    <a:pt x="293" y="306"/>
                    <a:pt x="290" y="297"/>
                  </a:cubicBezTo>
                  <a:close/>
                  <a:moveTo>
                    <a:pt x="63" y="413"/>
                  </a:moveTo>
                  <a:cubicBezTo>
                    <a:pt x="62" y="415"/>
                    <a:pt x="69" y="415"/>
                    <a:pt x="69" y="413"/>
                  </a:cubicBezTo>
                  <a:cubicBezTo>
                    <a:pt x="69" y="412"/>
                    <a:pt x="63" y="410"/>
                    <a:pt x="63" y="413"/>
                  </a:cubicBezTo>
                  <a:close/>
                  <a:moveTo>
                    <a:pt x="57" y="407"/>
                  </a:moveTo>
                  <a:cubicBezTo>
                    <a:pt x="54" y="406"/>
                    <a:pt x="56" y="413"/>
                    <a:pt x="59" y="412"/>
                  </a:cubicBezTo>
                  <a:cubicBezTo>
                    <a:pt x="61" y="412"/>
                    <a:pt x="59" y="407"/>
                    <a:pt x="57" y="407"/>
                  </a:cubicBezTo>
                  <a:close/>
                  <a:moveTo>
                    <a:pt x="49" y="420"/>
                  </a:moveTo>
                  <a:cubicBezTo>
                    <a:pt x="49" y="422"/>
                    <a:pt x="53" y="420"/>
                    <a:pt x="52" y="418"/>
                  </a:cubicBezTo>
                  <a:cubicBezTo>
                    <a:pt x="51" y="417"/>
                    <a:pt x="49" y="418"/>
                    <a:pt x="49" y="420"/>
                  </a:cubicBezTo>
                  <a:close/>
                  <a:moveTo>
                    <a:pt x="60" y="419"/>
                  </a:moveTo>
                  <a:cubicBezTo>
                    <a:pt x="60" y="420"/>
                    <a:pt x="64" y="419"/>
                    <a:pt x="62" y="417"/>
                  </a:cubicBezTo>
                  <a:cubicBezTo>
                    <a:pt x="61" y="416"/>
                    <a:pt x="59" y="417"/>
                    <a:pt x="60" y="419"/>
                  </a:cubicBezTo>
                  <a:close/>
                  <a:moveTo>
                    <a:pt x="54" y="418"/>
                  </a:moveTo>
                  <a:cubicBezTo>
                    <a:pt x="54" y="420"/>
                    <a:pt x="58" y="418"/>
                    <a:pt x="57" y="417"/>
                  </a:cubicBezTo>
                  <a:cubicBezTo>
                    <a:pt x="57" y="415"/>
                    <a:pt x="54" y="417"/>
                    <a:pt x="54" y="418"/>
                  </a:cubicBezTo>
                  <a:close/>
                  <a:moveTo>
                    <a:pt x="13" y="421"/>
                  </a:moveTo>
                  <a:cubicBezTo>
                    <a:pt x="12" y="422"/>
                    <a:pt x="16" y="427"/>
                    <a:pt x="17" y="425"/>
                  </a:cubicBezTo>
                  <a:cubicBezTo>
                    <a:pt x="18" y="423"/>
                    <a:pt x="14" y="420"/>
                    <a:pt x="13" y="421"/>
                  </a:cubicBezTo>
                  <a:close/>
                  <a:moveTo>
                    <a:pt x="10" y="409"/>
                  </a:moveTo>
                  <a:cubicBezTo>
                    <a:pt x="1" y="406"/>
                    <a:pt x="11" y="411"/>
                    <a:pt x="9" y="415"/>
                  </a:cubicBezTo>
                  <a:cubicBezTo>
                    <a:pt x="6" y="419"/>
                    <a:pt x="7" y="411"/>
                    <a:pt x="5" y="413"/>
                  </a:cubicBezTo>
                  <a:cubicBezTo>
                    <a:pt x="4" y="415"/>
                    <a:pt x="0" y="414"/>
                    <a:pt x="0" y="418"/>
                  </a:cubicBezTo>
                  <a:cubicBezTo>
                    <a:pt x="0" y="421"/>
                    <a:pt x="2" y="418"/>
                    <a:pt x="3" y="418"/>
                  </a:cubicBezTo>
                  <a:cubicBezTo>
                    <a:pt x="4" y="418"/>
                    <a:pt x="4" y="420"/>
                    <a:pt x="8" y="422"/>
                  </a:cubicBezTo>
                  <a:cubicBezTo>
                    <a:pt x="9" y="422"/>
                    <a:pt x="10" y="423"/>
                    <a:pt x="12" y="421"/>
                  </a:cubicBezTo>
                  <a:cubicBezTo>
                    <a:pt x="14" y="420"/>
                    <a:pt x="11" y="418"/>
                    <a:pt x="13" y="416"/>
                  </a:cubicBezTo>
                  <a:cubicBezTo>
                    <a:pt x="14" y="415"/>
                    <a:pt x="15" y="419"/>
                    <a:pt x="18" y="415"/>
                  </a:cubicBezTo>
                  <a:cubicBezTo>
                    <a:pt x="22" y="411"/>
                    <a:pt x="18" y="412"/>
                    <a:pt x="10" y="409"/>
                  </a:cubicBezTo>
                  <a:close/>
                  <a:moveTo>
                    <a:pt x="131" y="216"/>
                  </a:moveTo>
                  <a:cubicBezTo>
                    <a:pt x="125" y="215"/>
                    <a:pt x="125" y="222"/>
                    <a:pt x="129" y="222"/>
                  </a:cubicBezTo>
                  <a:cubicBezTo>
                    <a:pt x="134" y="222"/>
                    <a:pt x="132" y="219"/>
                    <a:pt x="137" y="219"/>
                  </a:cubicBezTo>
                  <a:cubicBezTo>
                    <a:pt x="142" y="219"/>
                    <a:pt x="136" y="217"/>
                    <a:pt x="131" y="216"/>
                  </a:cubicBezTo>
                  <a:close/>
                  <a:moveTo>
                    <a:pt x="43" y="293"/>
                  </a:moveTo>
                  <a:cubicBezTo>
                    <a:pt x="41" y="292"/>
                    <a:pt x="38" y="293"/>
                    <a:pt x="43" y="297"/>
                  </a:cubicBezTo>
                  <a:cubicBezTo>
                    <a:pt x="44" y="298"/>
                    <a:pt x="46" y="297"/>
                    <a:pt x="48" y="294"/>
                  </a:cubicBezTo>
                  <a:cubicBezTo>
                    <a:pt x="50" y="291"/>
                    <a:pt x="45" y="293"/>
                    <a:pt x="43" y="29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8" name="Freeform 70"/>
            <p:cNvSpPr>
              <a:spLocks noEditPoints="1"/>
            </p:cNvSpPr>
            <p:nvPr/>
          </p:nvSpPr>
          <p:spPr bwMode="auto">
            <a:xfrm>
              <a:off x="1891" y="687"/>
              <a:ext cx="1566" cy="1319"/>
            </a:xfrm>
            <a:custGeom>
              <a:avLst/>
              <a:gdLst/>
              <a:ahLst/>
              <a:cxnLst>
                <a:cxn ang="0">
                  <a:pos x="650" y="67"/>
                </a:cxn>
                <a:cxn ang="0">
                  <a:pos x="525" y="77"/>
                </a:cxn>
                <a:cxn ang="0">
                  <a:pos x="408" y="95"/>
                </a:cxn>
                <a:cxn ang="0">
                  <a:pos x="292" y="181"/>
                </a:cxn>
                <a:cxn ang="0">
                  <a:pos x="187" y="329"/>
                </a:cxn>
                <a:cxn ang="0">
                  <a:pos x="179" y="480"/>
                </a:cxn>
                <a:cxn ang="0">
                  <a:pos x="142" y="507"/>
                </a:cxn>
                <a:cxn ang="0">
                  <a:pos x="50" y="549"/>
                </a:cxn>
                <a:cxn ang="0">
                  <a:pos x="23" y="500"/>
                </a:cxn>
                <a:cxn ang="0">
                  <a:pos x="19" y="451"/>
                </a:cxn>
                <a:cxn ang="0">
                  <a:pos x="47" y="424"/>
                </a:cxn>
                <a:cxn ang="0">
                  <a:pos x="24" y="387"/>
                </a:cxn>
                <a:cxn ang="0">
                  <a:pos x="86" y="349"/>
                </a:cxn>
                <a:cxn ang="0">
                  <a:pos x="155" y="325"/>
                </a:cxn>
                <a:cxn ang="0">
                  <a:pos x="146" y="295"/>
                </a:cxn>
                <a:cxn ang="0">
                  <a:pos x="165" y="272"/>
                </a:cxn>
                <a:cxn ang="0">
                  <a:pos x="223" y="218"/>
                </a:cxn>
                <a:cxn ang="0">
                  <a:pos x="225" y="186"/>
                </a:cxn>
                <a:cxn ang="0">
                  <a:pos x="256" y="160"/>
                </a:cxn>
                <a:cxn ang="0">
                  <a:pos x="279" y="133"/>
                </a:cxn>
                <a:cxn ang="0">
                  <a:pos x="295" y="118"/>
                </a:cxn>
                <a:cxn ang="0">
                  <a:pos x="360" y="82"/>
                </a:cxn>
                <a:cxn ang="0">
                  <a:pos x="381" y="84"/>
                </a:cxn>
                <a:cxn ang="0">
                  <a:pos x="415" y="41"/>
                </a:cxn>
                <a:cxn ang="0">
                  <a:pos x="492" y="23"/>
                </a:cxn>
                <a:cxn ang="0">
                  <a:pos x="508" y="36"/>
                </a:cxn>
                <a:cxn ang="0">
                  <a:pos x="556" y="23"/>
                </a:cxn>
                <a:cxn ang="0">
                  <a:pos x="579" y="28"/>
                </a:cxn>
                <a:cxn ang="0">
                  <a:pos x="478" y="19"/>
                </a:cxn>
                <a:cxn ang="0">
                  <a:pos x="456" y="38"/>
                </a:cxn>
                <a:cxn ang="0">
                  <a:pos x="464" y="21"/>
                </a:cxn>
                <a:cxn ang="0">
                  <a:pos x="381" y="43"/>
                </a:cxn>
                <a:cxn ang="0">
                  <a:pos x="402" y="51"/>
                </a:cxn>
                <a:cxn ang="0">
                  <a:pos x="371" y="56"/>
                </a:cxn>
                <a:cxn ang="0">
                  <a:pos x="356" y="59"/>
                </a:cxn>
                <a:cxn ang="0">
                  <a:pos x="324" y="70"/>
                </a:cxn>
                <a:cxn ang="0">
                  <a:pos x="320" y="88"/>
                </a:cxn>
                <a:cxn ang="0">
                  <a:pos x="303" y="106"/>
                </a:cxn>
                <a:cxn ang="0">
                  <a:pos x="239" y="131"/>
                </a:cxn>
                <a:cxn ang="0">
                  <a:pos x="244" y="107"/>
                </a:cxn>
                <a:cxn ang="0">
                  <a:pos x="274" y="97"/>
                </a:cxn>
                <a:cxn ang="0">
                  <a:pos x="279" y="108"/>
                </a:cxn>
                <a:cxn ang="0">
                  <a:pos x="290" y="102"/>
                </a:cxn>
                <a:cxn ang="0">
                  <a:pos x="234" y="127"/>
                </a:cxn>
                <a:cxn ang="0">
                  <a:pos x="213" y="141"/>
                </a:cxn>
                <a:cxn ang="0">
                  <a:pos x="269" y="142"/>
                </a:cxn>
                <a:cxn ang="0">
                  <a:pos x="189" y="249"/>
                </a:cxn>
                <a:cxn ang="0">
                  <a:pos x="186" y="261"/>
                </a:cxn>
                <a:cxn ang="0">
                  <a:pos x="166" y="290"/>
                </a:cxn>
                <a:cxn ang="0">
                  <a:pos x="205" y="214"/>
                </a:cxn>
                <a:cxn ang="0">
                  <a:pos x="109" y="325"/>
                </a:cxn>
                <a:cxn ang="0">
                  <a:pos x="74" y="348"/>
                </a:cxn>
                <a:cxn ang="0">
                  <a:pos x="34" y="375"/>
                </a:cxn>
                <a:cxn ang="0">
                  <a:pos x="7" y="430"/>
                </a:cxn>
                <a:cxn ang="0">
                  <a:pos x="15" y="506"/>
                </a:cxn>
                <a:cxn ang="0">
                  <a:pos x="10" y="456"/>
                </a:cxn>
              </a:cxnLst>
              <a:rect l="0" t="0" r="r" b="b"/>
              <a:pathLst>
                <a:path w="657" h="553">
                  <a:moveTo>
                    <a:pt x="647" y="42"/>
                  </a:moveTo>
                  <a:cubicBezTo>
                    <a:pt x="637" y="40"/>
                    <a:pt x="637" y="54"/>
                    <a:pt x="616" y="49"/>
                  </a:cubicBezTo>
                  <a:cubicBezTo>
                    <a:pt x="594" y="44"/>
                    <a:pt x="589" y="48"/>
                    <a:pt x="596" y="49"/>
                  </a:cubicBezTo>
                  <a:cubicBezTo>
                    <a:pt x="602" y="49"/>
                    <a:pt x="602" y="52"/>
                    <a:pt x="613" y="53"/>
                  </a:cubicBezTo>
                  <a:cubicBezTo>
                    <a:pt x="624" y="54"/>
                    <a:pt x="622" y="61"/>
                    <a:pt x="620" y="64"/>
                  </a:cubicBezTo>
                  <a:cubicBezTo>
                    <a:pt x="617" y="66"/>
                    <a:pt x="621" y="66"/>
                    <a:pt x="626" y="65"/>
                  </a:cubicBezTo>
                  <a:cubicBezTo>
                    <a:pt x="632" y="63"/>
                    <a:pt x="631" y="56"/>
                    <a:pt x="635" y="60"/>
                  </a:cubicBezTo>
                  <a:cubicBezTo>
                    <a:pt x="639" y="64"/>
                    <a:pt x="640" y="61"/>
                    <a:pt x="648" y="63"/>
                  </a:cubicBezTo>
                  <a:cubicBezTo>
                    <a:pt x="649" y="64"/>
                    <a:pt x="650" y="66"/>
                    <a:pt x="650" y="67"/>
                  </a:cubicBezTo>
                  <a:cubicBezTo>
                    <a:pt x="653" y="77"/>
                    <a:pt x="644" y="74"/>
                    <a:pt x="639" y="71"/>
                  </a:cubicBezTo>
                  <a:cubicBezTo>
                    <a:pt x="633" y="69"/>
                    <a:pt x="634" y="68"/>
                    <a:pt x="631" y="73"/>
                  </a:cubicBezTo>
                  <a:cubicBezTo>
                    <a:pt x="627" y="81"/>
                    <a:pt x="610" y="78"/>
                    <a:pt x="610" y="86"/>
                  </a:cubicBezTo>
                  <a:cubicBezTo>
                    <a:pt x="609" y="95"/>
                    <a:pt x="607" y="97"/>
                    <a:pt x="601" y="95"/>
                  </a:cubicBezTo>
                  <a:cubicBezTo>
                    <a:pt x="586" y="88"/>
                    <a:pt x="614" y="80"/>
                    <a:pt x="609" y="73"/>
                  </a:cubicBezTo>
                  <a:cubicBezTo>
                    <a:pt x="605" y="66"/>
                    <a:pt x="584" y="60"/>
                    <a:pt x="580" y="54"/>
                  </a:cubicBezTo>
                  <a:cubicBezTo>
                    <a:pt x="575" y="48"/>
                    <a:pt x="573" y="49"/>
                    <a:pt x="566" y="52"/>
                  </a:cubicBezTo>
                  <a:cubicBezTo>
                    <a:pt x="546" y="62"/>
                    <a:pt x="548" y="51"/>
                    <a:pt x="539" y="57"/>
                  </a:cubicBezTo>
                  <a:cubicBezTo>
                    <a:pt x="530" y="63"/>
                    <a:pt x="524" y="70"/>
                    <a:pt x="525" y="77"/>
                  </a:cubicBezTo>
                  <a:cubicBezTo>
                    <a:pt x="525" y="84"/>
                    <a:pt x="519" y="86"/>
                    <a:pt x="523" y="93"/>
                  </a:cubicBezTo>
                  <a:cubicBezTo>
                    <a:pt x="530" y="104"/>
                    <a:pt x="512" y="97"/>
                    <a:pt x="509" y="106"/>
                  </a:cubicBezTo>
                  <a:cubicBezTo>
                    <a:pt x="506" y="115"/>
                    <a:pt x="504" y="114"/>
                    <a:pt x="501" y="116"/>
                  </a:cubicBezTo>
                  <a:cubicBezTo>
                    <a:pt x="493" y="108"/>
                    <a:pt x="483" y="106"/>
                    <a:pt x="478" y="105"/>
                  </a:cubicBezTo>
                  <a:cubicBezTo>
                    <a:pt x="473" y="103"/>
                    <a:pt x="476" y="110"/>
                    <a:pt x="465" y="112"/>
                  </a:cubicBezTo>
                  <a:cubicBezTo>
                    <a:pt x="454" y="115"/>
                    <a:pt x="463" y="109"/>
                    <a:pt x="447" y="109"/>
                  </a:cubicBezTo>
                  <a:cubicBezTo>
                    <a:pt x="431" y="110"/>
                    <a:pt x="445" y="108"/>
                    <a:pt x="435" y="98"/>
                  </a:cubicBezTo>
                  <a:cubicBezTo>
                    <a:pt x="424" y="87"/>
                    <a:pt x="415" y="79"/>
                    <a:pt x="408" y="85"/>
                  </a:cubicBezTo>
                  <a:cubicBezTo>
                    <a:pt x="404" y="89"/>
                    <a:pt x="409" y="93"/>
                    <a:pt x="408" y="95"/>
                  </a:cubicBezTo>
                  <a:cubicBezTo>
                    <a:pt x="406" y="97"/>
                    <a:pt x="399" y="90"/>
                    <a:pt x="396" y="95"/>
                  </a:cubicBezTo>
                  <a:cubicBezTo>
                    <a:pt x="372" y="95"/>
                    <a:pt x="400" y="99"/>
                    <a:pt x="386" y="111"/>
                  </a:cubicBezTo>
                  <a:cubicBezTo>
                    <a:pt x="371" y="124"/>
                    <a:pt x="395" y="116"/>
                    <a:pt x="383" y="124"/>
                  </a:cubicBezTo>
                  <a:cubicBezTo>
                    <a:pt x="371" y="132"/>
                    <a:pt x="345" y="110"/>
                    <a:pt x="334" y="119"/>
                  </a:cubicBezTo>
                  <a:cubicBezTo>
                    <a:pt x="329" y="122"/>
                    <a:pt x="340" y="136"/>
                    <a:pt x="330" y="142"/>
                  </a:cubicBezTo>
                  <a:cubicBezTo>
                    <a:pt x="324" y="146"/>
                    <a:pt x="317" y="134"/>
                    <a:pt x="312" y="137"/>
                  </a:cubicBezTo>
                  <a:cubicBezTo>
                    <a:pt x="307" y="141"/>
                    <a:pt x="301" y="142"/>
                    <a:pt x="298" y="149"/>
                  </a:cubicBezTo>
                  <a:cubicBezTo>
                    <a:pt x="290" y="166"/>
                    <a:pt x="286" y="161"/>
                    <a:pt x="284" y="166"/>
                  </a:cubicBezTo>
                  <a:cubicBezTo>
                    <a:pt x="282" y="171"/>
                    <a:pt x="295" y="173"/>
                    <a:pt x="292" y="181"/>
                  </a:cubicBezTo>
                  <a:cubicBezTo>
                    <a:pt x="289" y="189"/>
                    <a:pt x="283" y="184"/>
                    <a:pt x="277" y="195"/>
                  </a:cubicBezTo>
                  <a:cubicBezTo>
                    <a:pt x="271" y="207"/>
                    <a:pt x="263" y="202"/>
                    <a:pt x="267" y="210"/>
                  </a:cubicBezTo>
                  <a:cubicBezTo>
                    <a:pt x="274" y="222"/>
                    <a:pt x="241" y="218"/>
                    <a:pt x="244" y="223"/>
                  </a:cubicBezTo>
                  <a:cubicBezTo>
                    <a:pt x="252" y="240"/>
                    <a:pt x="243" y="237"/>
                    <a:pt x="245" y="249"/>
                  </a:cubicBezTo>
                  <a:cubicBezTo>
                    <a:pt x="247" y="260"/>
                    <a:pt x="242" y="253"/>
                    <a:pt x="240" y="262"/>
                  </a:cubicBezTo>
                  <a:cubicBezTo>
                    <a:pt x="240" y="268"/>
                    <a:pt x="220" y="284"/>
                    <a:pt x="226" y="288"/>
                  </a:cubicBezTo>
                  <a:cubicBezTo>
                    <a:pt x="231" y="292"/>
                    <a:pt x="240" y="289"/>
                    <a:pt x="237" y="300"/>
                  </a:cubicBezTo>
                  <a:cubicBezTo>
                    <a:pt x="231" y="318"/>
                    <a:pt x="219" y="302"/>
                    <a:pt x="211" y="307"/>
                  </a:cubicBezTo>
                  <a:cubicBezTo>
                    <a:pt x="202" y="311"/>
                    <a:pt x="183" y="323"/>
                    <a:pt x="187" y="329"/>
                  </a:cubicBezTo>
                  <a:cubicBezTo>
                    <a:pt x="191" y="335"/>
                    <a:pt x="175" y="337"/>
                    <a:pt x="185" y="347"/>
                  </a:cubicBezTo>
                  <a:cubicBezTo>
                    <a:pt x="191" y="353"/>
                    <a:pt x="181" y="354"/>
                    <a:pt x="185" y="360"/>
                  </a:cubicBezTo>
                  <a:cubicBezTo>
                    <a:pt x="189" y="366"/>
                    <a:pt x="179" y="363"/>
                    <a:pt x="188" y="375"/>
                  </a:cubicBezTo>
                  <a:cubicBezTo>
                    <a:pt x="197" y="387"/>
                    <a:pt x="175" y="400"/>
                    <a:pt x="195" y="410"/>
                  </a:cubicBezTo>
                  <a:cubicBezTo>
                    <a:pt x="208" y="417"/>
                    <a:pt x="205" y="419"/>
                    <a:pt x="201" y="427"/>
                  </a:cubicBezTo>
                  <a:cubicBezTo>
                    <a:pt x="198" y="433"/>
                    <a:pt x="192" y="428"/>
                    <a:pt x="189" y="432"/>
                  </a:cubicBezTo>
                  <a:cubicBezTo>
                    <a:pt x="187" y="437"/>
                    <a:pt x="202" y="452"/>
                    <a:pt x="196" y="458"/>
                  </a:cubicBezTo>
                  <a:cubicBezTo>
                    <a:pt x="190" y="464"/>
                    <a:pt x="199" y="465"/>
                    <a:pt x="192" y="473"/>
                  </a:cubicBezTo>
                  <a:cubicBezTo>
                    <a:pt x="184" y="481"/>
                    <a:pt x="177" y="473"/>
                    <a:pt x="179" y="480"/>
                  </a:cubicBezTo>
                  <a:cubicBezTo>
                    <a:pt x="182" y="488"/>
                    <a:pt x="171" y="485"/>
                    <a:pt x="175" y="495"/>
                  </a:cubicBezTo>
                  <a:cubicBezTo>
                    <a:pt x="182" y="510"/>
                    <a:pt x="172" y="521"/>
                    <a:pt x="170" y="515"/>
                  </a:cubicBezTo>
                  <a:cubicBezTo>
                    <a:pt x="168" y="510"/>
                    <a:pt x="167" y="507"/>
                    <a:pt x="165" y="508"/>
                  </a:cubicBezTo>
                  <a:cubicBezTo>
                    <a:pt x="156" y="507"/>
                    <a:pt x="161" y="505"/>
                    <a:pt x="156" y="505"/>
                  </a:cubicBezTo>
                  <a:cubicBezTo>
                    <a:pt x="149" y="505"/>
                    <a:pt x="154" y="501"/>
                    <a:pt x="150" y="497"/>
                  </a:cubicBezTo>
                  <a:cubicBezTo>
                    <a:pt x="146" y="493"/>
                    <a:pt x="151" y="495"/>
                    <a:pt x="150" y="490"/>
                  </a:cubicBezTo>
                  <a:cubicBezTo>
                    <a:pt x="149" y="484"/>
                    <a:pt x="150" y="495"/>
                    <a:pt x="145" y="490"/>
                  </a:cubicBezTo>
                  <a:cubicBezTo>
                    <a:pt x="140" y="486"/>
                    <a:pt x="141" y="492"/>
                    <a:pt x="144" y="496"/>
                  </a:cubicBezTo>
                  <a:cubicBezTo>
                    <a:pt x="151" y="504"/>
                    <a:pt x="141" y="499"/>
                    <a:pt x="142" y="507"/>
                  </a:cubicBezTo>
                  <a:cubicBezTo>
                    <a:pt x="142" y="515"/>
                    <a:pt x="136" y="510"/>
                    <a:pt x="133" y="513"/>
                  </a:cubicBezTo>
                  <a:cubicBezTo>
                    <a:pt x="129" y="516"/>
                    <a:pt x="125" y="504"/>
                    <a:pt x="126" y="512"/>
                  </a:cubicBezTo>
                  <a:cubicBezTo>
                    <a:pt x="126" y="519"/>
                    <a:pt x="112" y="514"/>
                    <a:pt x="119" y="519"/>
                  </a:cubicBezTo>
                  <a:cubicBezTo>
                    <a:pt x="125" y="524"/>
                    <a:pt x="113" y="520"/>
                    <a:pt x="114" y="525"/>
                  </a:cubicBezTo>
                  <a:cubicBezTo>
                    <a:pt x="115" y="530"/>
                    <a:pt x="109" y="524"/>
                    <a:pt x="106" y="532"/>
                  </a:cubicBezTo>
                  <a:cubicBezTo>
                    <a:pt x="102" y="540"/>
                    <a:pt x="93" y="542"/>
                    <a:pt x="91" y="545"/>
                  </a:cubicBezTo>
                  <a:cubicBezTo>
                    <a:pt x="85" y="551"/>
                    <a:pt x="70" y="548"/>
                    <a:pt x="63" y="551"/>
                  </a:cubicBezTo>
                  <a:cubicBezTo>
                    <a:pt x="57" y="553"/>
                    <a:pt x="63" y="551"/>
                    <a:pt x="57" y="548"/>
                  </a:cubicBezTo>
                  <a:cubicBezTo>
                    <a:pt x="51" y="546"/>
                    <a:pt x="54" y="552"/>
                    <a:pt x="50" y="549"/>
                  </a:cubicBezTo>
                  <a:cubicBezTo>
                    <a:pt x="46" y="545"/>
                    <a:pt x="54" y="543"/>
                    <a:pt x="49" y="542"/>
                  </a:cubicBezTo>
                  <a:cubicBezTo>
                    <a:pt x="44" y="541"/>
                    <a:pt x="37" y="538"/>
                    <a:pt x="35" y="534"/>
                  </a:cubicBezTo>
                  <a:cubicBezTo>
                    <a:pt x="34" y="530"/>
                    <a:pt x="30" y="536"/>
                    <a:pt x="24" y="527"/>
                  </a:cubicBezTo>
                  <a:cubicBezTo>
                    <a:pt x="22" y="524"/>
                    <a:pt x="21" y="524"/>
                    <a:pt x="22" y="517"/>
                  </a:cubicBezTo>
                  <a:cubicBezTo>
                    <a:pt x="25" y="504"/>
                    <a:pt x="24" y="518"/>
                    <a:pt x="31" y="514"/>
                  </a:cubicBezTo>
                  <a:cubicBezTo>
                    <a:pt x="39" y="511"/>
                    <a:pt x="28" y="510"/>
                    <a:pt x="33" y="507"/>
                  </a:cubicBezTo>
                  <a:cubicBezTo>
                    <a:pt x="39" y="504"/>
                    <a:pt x="29" y="504"/>
                    <a:pt x="34" y="501"/>
                  </a:cubicBezTo>
                  <a:cubicBezTo>
                    <a:pt x="39" y="498"/>
                    <a:pt x="33" y="492"/>
                    <a:pt x="30" y="498"/>
                  </a:cubicBezTo>
                  <a:cubicBezTo>
                    <a:pt x="28" y="504"/>
                    <a:pt x="26" y="496"/>
                    <a:pt x="23" y="500"/>
                  </a:cubicBezTo>
                  <a:cubicBezTo>
                    <a:pt x="21" y="504"/>
                    <a:pt x="10" y="495"/>
                    <a:pt x="18" y="487"/>
                  </a:cubicBezTo>
                  <a:cubicBezTo>
                    <a:pt x="26" y="479"/>
                    <a:pt x="24" y="489"/>
                    <a:pt x="30" y="484"/>
                  </a:cubicBezTo>
                  <a:cubicBezTo>
                    <a:pt x="35" y="480"/>
                    <a:pt x="21" y="479"/>
                    <a:pt x="29" y="476"/>
                  </a:cubicBezTo>
                  <a:cubicBezTo>
                    <a:pt x="34" y="475"/>
                    <a:pt x="42" y="461"/>
                    <a:pt x="36" y="462"/>
                  </a:cubicBezTo>
                  <a:cubicBezTo>
                    <a:pt x="30" y="463"/>
                    <a:pt x="34" y="471"/>
                    <a:pt x="30" y="472"/>
                  </a:cubicBezTo>
                  <a:cubicBezTo>
                    <a:pt x="26" y="474"/>
                    <a:pt x="30" y="462"/>
                    <a:pt x="27" y="466"/>
                  </a:cubicBezTo>
                  <a:cubicBezTo>
                    <a:pt x="24" y="470"/>
                    <a:pt x="26" y="461"/>
                    <a:pt x="22" y="464"/>
                  </a:cubicBezTo>
                  <a:cubicBezTo>
                    <a:pt x="18" y="468"/>
                    <a:pt x="18" y="464"/>
                    <a:pt x="12" y="459"/>
                  </a:cubicBezTo>
                  <a:cubicBezTo>
                    <a:pt x="10" y="458"/>
                    <a:pt x="18" y="460"/>
                    <a:pt x="19" y="451"/>
                  </a:cubicBezTo>
                  <a:cubicBezTo>
                    <a:pt x="21" y="443"/>
                    <a:pt x="14" y="452"/>
                    <a:pt x="11" y="445"/>
                  </a:cubicBezTo>
                  <a:cubicBezTo>
                    <a:pt x="8" y="437"/>
                    <a:pt x="19" y="449"/>
                    <a:pt x="19" y="442"/>
                  </a:cubicBezTo>
                  <a:cubicBezTo>
                    <a:pt x="18" y="436"/>
                    <a:pt x="11" y="443"/>
                    <a:pt x="11" y="436"/>
                  </a:cubicBezTo>
                  <a:cubicBezTo>
                    <a:pt x="11" y="428"/>
                    <a:pt x="10" y="430"/>
                    <a:pt x="17" y="432"/>
                  </a:cubicBezTo>
                  <a:cubicBezTo>
                    <a:pt x="25" y="434"/>
                    <a:pt x="35" y="424"/>
                    <a:pt x="42" y="429"/>
                  </a:cubicBezTo>
                  <a:cubicBezTo>
                    <a:pt x="49" y="434"/>
                    <a:pt x="46" y="420"/>
                    <a:pt x="57" y="430"/>
                  </a:cubicBezTo>
                  <a:cubicBezTo>
                    <a:pt x="69" y="440"/>
                    <a:pt x="54" y="430"/>
                    <a:pt x="66" y="428"/>
                  </a:cubicBezTo>
                  <a:cubicBezTo>
                    <a:pt x="78" y="425"/>
                    <a:pt x="72" y="423"/>
                    <a:pt x="63" y="425"/>
                  </a:cubicBezTo>
                  <a:cubicBezTo>
                    <a:pt x="53" y="427"/>
                    <a:pt x="50" y="416"/>
                    <a:pt x="47" y="424"/>
                  </a:cubicBezTo>
                  <a:cubicBezTo>
                    <a:pt x="44" y="432"/>
                    <a:pt x="35" y="421"/>
                    <a:pt x="25" y="426"/>
                  </a:cubicBezTo>
                  <a:cubicBezTo>
                    <a:pt x="15" y="432"/>
                    <a:pt x="8" y="424"/>
                    <a:pt x="12" y="421"/>
                  </a:cubicBezTo>
                  <a:cubicBezTo>
                    <a:pt x="16" y="418"/>
                    <a:pt x="2" y="417"/>
                    <a:pt x="13" y="414"/>
                  </a:cubicBezTo>
                  <a:cubicBezTo>
                    <a:pt x="24" y="410"/>
                    <a:pt x="0" y="409"/>
                    <a:pt x="14" y="400"/>
                  </a:cubicBezTo>
                  <a:cubicBezTo>
                    <a:pt x="28" y="391"/>
                    <a:pt x="31" y="404"/>
                    <a:pt x="35" y="401"/>
                  </a:cubicBezTo>
                  <a:cubicBezTo>
                    <a:pt x="39" y="398"/>
                    <a:pt x="54" y="404"/>
                    <a:pt x="41" y="398"/>
                  </a:cubicBezTo>
                  <a:cubicBezTo>
                    <a:pt x="29" y="393"/>
                    <a:pt x="16" y="398"/>
                    <a:pt x="10" y="393"/>
                  </a:cubicBezTo>
                  <a:cubicBezTo>
                    <a:pt x="5" y="388"/>
                    <a:pt x="19" y="394"/>
                    <a:pt x="15" y="389"/>
                  </a:cubicBezTo>
                  <a:cubicBezTo>
                    <a:pt x="10" y="384"/>
                    <a:pt x="12" y="385"/>
                    <a:pt x="24" y="387"/>
                  </a:cubicBezTo>
                  <a:cubicBezTo>
                    <a:pt x="35" y="389"/>
                    <a:pt x="22" y="382"/>
                    <a:pt x="31" y="384"/>
                  </a:cubicBezTo>
                  <a:cubicBezTo>
                    <a:pt x="40" y="386"/>
                    <a:pt x="27" y="383"/>
                    <a:pt x="42" y="377"/>
                  </a:cubicBezTo>
                  <a:cubicBezTo>
                    <a:pt x="58" y="371"/>
                    <a:pt x="61" y="382"/>
                    <a:pt x="58" y="376"/>
                  </a:cubicBezTo>
                  <a:cubicBezTo>
                    <a:pt x="55" y="369"/>
                    <a:pt x="32" y="373"/>
                    <a:pt x="48" y="367"/>
                  </a:cubicBezTo>
                  <a:cubicBezTo>
                    <a:pt x="65" y="362"/>
                    <a:pt x="76" y="374"/>
                    <a:pt x="71" y="368"/>
                  </a:cubicBezTo>
                  <a:cubicBezTo>
                    <a:pt x="65" y="361"/>
                    <a:pt x="81" y="359"/>
                    <a:pt x="68" y="361"/>
                  </a:cubicBezTo>
                  <a:cubicBezTo>
                    <a:pt x="56" y="362"/>
                    <a:pt x="58" y="354"/>
                    <a:pt x="59" y="353"/>
                  </a:cubicBezTo>
                  <a:cubicBezTo>
                    <a:pt x="62" y="351"/>
                    <a:pt x="70" y="355"/>
                    <a:pt x="81" y="353"/>
                  </a:cubicBezTo>
                  <a:cubicBezTo>
                    <a:pt x="91" y="351"/>
                    <a:pt x="72" y="345"/>
                    <a:pt x="86" y="349"/>
                  </a:cubicBezTo>
                  <a:cubicBezTo>
                    <a:pt x="99" y="352"/>
                    <a:pt x="79" y="346"/>
                    <a:pt x="94" y="345"/>
                  </a:cubicBezTo>
                  <a:cubicBezTo>
                    <a:pt x="108" y="344"/>
                    <a:pt x="88" y="339"/>
                    <a:pt x="95" y="337"/>
                  </a:cubicBezTo>
                  <a:cubicBezTo>
                    <a:pt x="103" y="335"/>
                    <a:pt x="107" y="330"/>
                    <a:pt x="112" y="333"/>
                  </a:cubicBezTo>
                  <a:cubicBezTo>
                    <a:pt x="116" y="336"/>
                    <a:pt x="110" y="329"/>
                    <a:pt x="118" y="328"/>
                  </a:cubicBezTo>
                  <a:cubicBezTo>
                    <a:pt x="125" y="328"/>
                    <a:pt x="125" y="321"/>
                    <a:pt x="129" y="329"/>
                  </a:cubicBezTo>
                  <a:cubicBezTo>
                    <a:pt x="134" y="337"/>
                    <a:pt x="129" y="340"/>
                    <a:pt x="134" y="336"/>
                  </a:cubicBezTo>
                  <a:cubicBezTo>
                    <a:pt x="141" y="330"/>
                    <a:pt x="150" y="336"/>
                    <a:pt x="155" y="334"/>
                  </a:cubicBezTo>
                  <a:cubicBezTo>
                    <a:pt x="159" y="331"/>
                    <a:pt x="150" y="332"/>
                    <a:pt x="153" y="329"/>
                  </a:cubicBezTo>
                  <a:cubicBezTo>
                    <a:pt x="156" y="327"/>
                    <a:pt x="145" y="330"/>
                    <a:pt x="155" y="325"/>
                  </a:cubicBezTo>
                  <a:cubicBezTo>
                    <a:pt x="164" y="320"/>
                    <a:pt x="175" y="318"/>
                    <a:pt x="167" y="317"/>
                  </a:cubicBezTo>
                  <a:cubicBezTo>
                    <a:pt x="153" y="314"/>
                    <a:pt x="178" y="310"/>
                    <a:pt x="168" y="309"/>
                  </a:cubicBezTo>
                  <a:cubicBezTo>
                    <a:pt x="160" y="308"/>
                    <a:pt x="167" y="308"/>
                    <a:pt x="156" y="313"/>
                  </a:cubicBezTo>
                  <a:cubicBezTo>
                    <a:pt x="148" y="317"/>
                    <a:pt x="169" y="311"/>
                    <a:pt x="156" y="320"/>
                  </a:cubicBezTo>
                  <a:cubicBezTo>
                    <a:pt x="144" y="330"/>
                    <a:pt x="132" y="333"/>
                    <a:pt x="132" y="328"/>
                  </a:cubicBezTo>
                  <a:cubicBezTo>
                    <a:pt x="132" y="324"/>
                    <a:pt x="129" y="327"/>
                    <a:pt x="129" y="323"/>
                  </a:cubicBezTo>
                  <a:cubicBezTo>
                    <a:pt x="129" y="319"/>
                    <a:pt x="120" y="328"/>
                    <a:pt x="122" y="321"/>
                  </a:cubicBezTo>
                  <a:cubicBezTo>
                    <a:pt x="125" y="314"/>
                    <a:pt x="133" y="317"/>
                    <a:pt x="137" y="304"/>
                  </a:cubicBezTo>
                  <a:cubicBezTo>
                    <a:pt x="139" y="296"/>
                    <a:pt x="147" y="302"/>
                    <a:pt x="146" y="295"/>
                  </a:cubicBezTo>
                  <a:cubicBezTo>
                    <a:pt x="145" y="292"/>
                    <a:pt x="147" y="290"/>
                    <a:pt x="154" y="289"/>
                  </a:cubicBezTo>
                  <a:cubicBezTo>
                    <a:pt x="159" y="289"/>
                    <a:pt x="153" y="286"/>
                    <a:pt x="158" y="286"/>
                  </a:cubicBezTo>
                  <a:cubicBezTo>
                    <a:pt x="162" y="285"/>
                    <a:pt x="160" y="293"/>
                    <a:pt x="166" y="292"/>
                  </a:cubicBezTo>
                  <a:cubicBezTo>
                    <a:pt x="172" y="292"/>
                    <a:pt x="169" y="291"/>
                    <a:pt x="173" y="287"/>
                  </a:cubicBezTo>
                  <a:cubicBezTo>
                    <a:pt x="175" y="285"/>
                    <a:pt x="165" y="283"/>
                    <a:pt x="171" y="280"/>
                  </a:cubicBezTo>
                  <a:cubicBezTo>
                    <a:pt x="176" y="278"/>
                    <a:pt x="176" y="275"/>
                    <a:pt x="171" y="277"/>
                  </a:cubicBezTo>
                  <a:cubicBezTo>
                    <a:pt x="160" y="283"/>
                    <a:pt x="172" y="277"/>
                    <a:pt x="164" y="275"/>
                  </a:cubicBezTo>
                  <a:cubicBezTo>
                    <a:pt x="157" y="274"/>
                    <a:pt x="154" y="277"/>
                    <a:pt x="155" y="274"/>
                  </a:cubicBezTo>
                  <a:cubicBezTo>
                    <a:pt x="155" y="272"/>
                    <a:pt x="162" y="272"/>
                    <a:pt x="165" y="272"/>
                  </a:cubicBezTo>
                  <a:cubicBezTo>
                    <a:pt x="169" y="273"/>
                    <a:pt x="169" y="271"/>
                    <a:pt x="175" y="270"/>
                  </a:cubicBezTo>
                  <a:cubicBezTo>
                    <a:pt x="180" y="270"/>
                    <a:pt x="179" y="266"/>
                    <a:pt x="186" y="267"/>
                  </a:cubicBezTo>
                  <a:cubicBezTo>
                    <a:pt x="193" y="267"/>
                    <a:pt x="195" y="260"/>
                    <a:pt x="191" y="258"/>
                  </a:cubicBezTo>
                  <a:cubicBezTo>
                    <a:pt x="188" y="256"/>
                    <a:pt x="198" y="254"/>
                    <a:pt x="197" y="249"/>
                  </a:cubicBezTo>
                  <a:cubicBezTo>
                    <a:pt x="196" y="243"/>
                    <a:pt x="193" y="250"/>
                    <a:pt x="191" y="243"/>
                  </a:cubicBezTo>
                  <a:cubicBezTo>
                    <a:pt x="190" y="235"/>
                    <a:pt x="196" y="243"/>
                    <a:pt x="199" y="235"/>
                  </a:cubicBezTo>
                  <a:cubicBezTo>
                    <a:pt x="201" y="227"/>
                    <a:pt x="207" y="230"/>
                    <a:pt x="207" y="226"/>
                  </a:cubicBezTo>
                  <a:cubicBezTo>
                    <a:pt x="208" y="222"/>
                    <a:pt x="193" y="226"/>
                    <a:pt x="202" y="222"/>
                  </a:cubicBezTo>
                  <a:cubicBezTo>
                    <a:pt x="210" y="219"/>
                    <a:pt x="214" y="220"/>
                    <a:pt x="223" y="218"/>
                  </a:cubicBezTo>
                  <a:cubicBezTo>
                    <a:pt x="232" y="216"/>
                    <a:pt x="242" y="211"/>
                    <a:pt x="234" y="213"/>
                  </a:cubicBezTo>
                  <a:cubicBezTo>
                    <a:pt x="226" y="215"/>
                    <a:pt x="210" y="219"/>
                    <a:pt x="208" y="218"/>
                  </a:cubicBezTo>
                  <a:cubicBezTo>
                    <a:pt x="206" y="217"/>
                    <a:pt x="221" y="214"/>
                    <a:pt x="212" y="214"/>
                  </a:cubicBezTo>
                  <a:cubicBezTo>
                    <a:pt x="203" y="214"/>
                    <a:pt x="213" y="209"/>
                    <a:pt x="209" y="206"/>
                  </a:cubicBezTo>
                  <a:cubicBezTo>
                    <a:pt x="205" y="204"/>
                    <a:pt x="209" y="203"/>
                    <a:pt x="212" y="204"/>
                  </a:cubicBezTo>
                  <a:cubicBezTo>
                    <a:pt x="215" y="206"/>
                    <a:pt x="211" y="204"/>
                    <a:pt x="215" y="201"/>
                  </a:cubicBezTo>
                  <a:cubicBezTo>
                    <a:pt x="219" y="199"/>
                    <a:pt x="208" y="201"/>
                    <a:pt x="214" y="197"/>
                  </a:cubicBezTo>
                  <a:cubicBezTo>
                    <a:pt x="220" y="193"/>
                    <a:pt x="217" y="197"/>
                    <a:pt x="223" y="193"/>
                  </a:cubicBezTo>
                  <a:cubicBezTo>
                    <a:pt x="229" y="189"/>
                    <a:pt x="214" y="186"/>
                    <a:pt x="225" y="186"/>
                  </a:cubicBezTo>
                  <a:cubicBezTo>
                    <a:pt x="239" y="185"/>
                    <a:pt x="230" y="179"/>
                    <a:pt x="235" y="179"/>
                  </a:cubicBezTo>
                  <a:cubicBezTo>
                    <a:pt x="240" y="178"/>
                    <a:pt x="236" y="176"/>
                    <a:pt x="242" y="177"/>
                  </a:cubicBezTo>
                  <a:cubicBezTo>
                    <a:pt x="248" y="177"/>
                    <a:pt x="249" y="174"/>
                    <a:pt x="258" y="174"/>
                  </a:cubicBezTo>
                  <a:cubicBezTo>
                    <a:pt x="267" y="175"/>
                    <a:pt x="271" y="184"/>
                    <a:pt x="269" y="178"/>
                  </a:cubicBezTo>
                  <a:cubicBezTo>
                    <a:pt x="267" y="172"/>
                    <a:pt x="281" y="176"/>
                    <a:pt x="262" y="173"/>
                  </a:cubicBezTo>
                  <a:cubicBezTo>
                    <a:pt x="251" y="170"/>
                    <a:pt x="249" y="174"/>
                    <a:pt x="245" y="173"/>
                  </a:cubicBezTo>
                  <a:cubicBezTo>
                    <a:pt x="242" y="173"/>
                    <a:pt x="242" y="171"/>
                    <a:pt x="246" y="167"/>
                  </a:cubicBezTo>
                  <a:cubicBezTo>
                    <a:pt x="251" y="164"/>
                    <a:pt x="252" y="170"/>
                    <a:pt x="254" y="167"/>
                  </a:cubicBezTo>
                  <a:cubicBezTo>
                    <a:pt x="257" y="165"/>
                    <a:pt x="242" y="162"/>
                    <a:pt x="256" y="160"/>
                  </a:cubicBezTo>
                  <a:cubicBezTo>
                    <a:pt x="268" y="158"/>
                    <a:pt x="256" y="158"/>
                    <a:pt x="265" y="154"/>
                  </a:cubicBezTo>
                  <a:cubicBezTo>
                    <a:pt x="273" y="151"/>
                    <a:pt x="283" y="154"/>
                    <a:pt x="273" y="151"/>
                  </a:cubicBezTo>
                  <a:cubicBezTo>
                    <a:pt x="263" y="147"/>
                    <a:pt x="262" y="158"/>
                    <a:pt x="253" y="157"/>
                  </a:cubicBezTo>
                  <a:cubicBezTo>
                    <a:pt x="244" y="155"/>
                    <a:pt x="258" y="154"/>
                    <a:pt x="252" y="151"/>
                  </a:cubicBezTo>
                  <a:cubicBezTo>
                    <a:pt x="245" y="147"/>
                    <a:pt x="273" y="143"/>
                    <a:pt x="278" y="143"/>
                  </a:cubicBezTo>
                  <a:cubicBezTo>
                    <a:pt x="282" y="143"/>
                    <a:pt x="282" y="140"/>
                    <a:pt x="274" y="139"/>
                  </a:cubicBezTo>
                  <a:cubicBezTo>
                    <a:pt x="267" y="138"/>
                    <a:pt x="267" y="143"/>
                    <a:pt x="265" y="140"/>
                  </a:cubicBezTo>
                  <a:cubicBezTo>
                    <a:pt x="264" y="137"/>
                    <a:pt x="273" y="133"/>
                    <a:pt x="274" y="135"/>
                  </a:cubicBezTo>
                  <a:cubicBezTo>
                    <a:pt x="276" y="137"/>
                    <a:pt x="277" y="138"/>
                    <a:pt x="279" y="133"/>
                  </a:cubicBezTo>
                  <a:cubicBezTo>
                    <a:pt x="282" y="128"/>
                    <a:pt x="285" y="131"/>
                    <a:pt x="284" y="137"/>
                  </a:cubicBezTo>
                  <a:cubicBezTo>
                    <a:pt x="283" y="142"/>
                    <a:pt x="288" y="149"/>
                    <a:pt x="288" y="143"/>
                  </a:cubicBezTo>
                  <a:cubicBezTo>
                    <a:pt x="288" y="137"/>
                    <a:pt x="297" y="133"/>
                    <a:pt x="290" y="132"/>
                  </a:cubicBezTo>
                  <a:cubicBezTo>
                    <a:pt x="282" y="132"/>
                    <a:pt x="291" y="131"/>
                    <a:pt x="286" y="130"/>
                  </a:cubicBezTo>
                  <a:cubicBezTo>
                    <a:pt x="280" y="128"/>
                    <a:pt x="286" y="125"/>
                    <a:pt x="295" y="124"/>
                  </a:cubicBezTo>
                  <a:cubicBezTo>
                    <a:pt x="303" y="123"/>
                    <a:pt x="299" y="127"/>
                    <a:pt x="308" y="126"/>
                  </a:cubicBezTo>
                  <a:cubicBezTo>
                    <a:pt x="316" y="125"/>
                    <a:pt x="325" y="115"/>
                    <a:pt x="317" y="119"/>
                  </a:cubicBezTo>
                  <a:cubicBezTo>
                    <a:pt x="309" y="122"/>
                    <a:pt x="306" y="123"/>
                    <a:pt x="307" y="120"/>
                  </a:cubicBezTo>
                  <a:cubicBezTo>
                    <a:pt x="308" y="117"/>
                    <a:pt x="289" y="127"/>
                    <a:pt x="295" y="118"/>
                  </a:cubicBezTo>
                  <a:cubicBezTo>
                    <a:pt x="301" y="108"/>
                    <a:pt x="305" y="113"/>
                    <a:pt x="311" y="110"/>
                  </a:cubicBezTo>
                  <a:cubicBezTo>
                    <a:pt x="316" y="108"/>
                    <a:pt x="311" y="106"/>
                    <a:pt x="321" y="103"/>
                  </a:cubicBezTo>
                  <a:cubicBezTo>
                    <a:pt x="331" y="101"/>
                    <a:pt x="315" y="103"/>
                    <a:pt x="320" y="97"/>
                  </a:cubicBezTo>
                  <a:cubicBezTo>
                    <a:pt x="325" y="90"/>
                    <a:pt x="337" y="93"/>
                    <a:pt x="333" y="87"/>
                  </a:cubicBezTo>
                  <a:cubicBezTo>
                    <a:pt x="329" y="81"/>
                    <a:pt x="337" y="83"/>
                    <a:pt x="335" y="77"/>
                  </a:cubicBezTo>
                  <a:cubicBezTo>
                    <a:pt x="333" y="72"/>
                    <a:pt x="340" y="77"/>
                    <a:pt x="343" y="80"/>
                  </a:cubicBezTo>
                  <a:cubicBezTo>
                    <a:pt x="348" y="87"/>
                    <a:pt x="351" y="84"/>
                    <a:pt x="348" y="80"/>
                  </a:cubicBezTo>
                  <a:cubicBezTo>
                    <a:pt x="344" y="77"/>
                    <a:pt x="338" y="76"/>
                    <a:pt x="347" y="74"/>
                  </a:cubicBezTo>
                  <a:cubicBezTo>
                    <a:pt x="355" y="72"/>
                    <a:pt x="349" y="79"/>
                    <a:pt x="360" y="82"/>
                  </a:cubicBezTo>
                  <a:cubicBezTo>
                    <a:pt x="371" y="85"/>
                    <a:pt x="354" y="84"/>
                    <a:pt x="369" y="89"/>
                  </a:cubicBezTo>
                  <a:cubicBezTo>
                    <a:pt x="368" y="75"/>
                    <a:pt x="354" y="80"/>
                    <a:pt x="356" y="75"/>
                  </a:cubicBezTo>
                  <a:cubicBezTo>
                    <a:pt x="358" y="69"/>
                    <a:pt x="346" y="73"/>
                    <a:pt x="362" y="64"/>
                  </a:cubicBezTo>
                  <a:cubicBezTo>
                    <a:pt x="365" y="62"/>
                    <a:pt x="378" y="57"/>
                    <a:pt x="372" y="67"/>
                  </a:cubicBezTo>
                  <a:cubicBezTo>
                    <a:pt x="370" y="72"/>
                    <a:pt x="372" y="73"/>
                    <a:pt x="376" y="70"/>
                  </a:cubicBezTo>
                  <a:cubicBezTo>
                    <a:pt x="379" y="67"/>
                    <a:pt x="373" y="69"/>
                    <a:pt x="378" y="63"/>
                  </a:cubicBezTo>
                  <a:cubicBezTo>
                    <a:pt x="382" y="56"/>
                    <a:pt x="382" y="54"/>
                    <a:pt x="385" y="57"/>
                  </a:cubicBezTo>
                  <a:cubicBezTo>
                    <a:pt x="387" y="60"/>
                    <a:pt x="389" y="50"/>
                    <a:pt x="390" y="57"/>
                  </a:cubicBezTo>
                  <a:cubicBezTo>
                    <a:pt x="390" y="64"/>
                    <a:pt x="390" y="73"/>
                    <a:pt x="381" y="84"/>
                  </a:cubicBezTo>
                  <a:cubicBezTo>
                    <a:pt x="397" y="73"/>
                    <a:pt x="392" y="64"/>
                    <a:pt x="396" y="63"/>
                  </a:cubicBezTo>
                  <a:cubicBezTo>
                    <a:pt x="399" y="62"/>
                    <a:pt x="409" y="52"/>
                    <a:pt x="408" y="56"/>
                  </a:cubicBezTo>
                  <a:cubicBezTo>
                    <a:pt x="406" y="61"/>
                    <a:pt x="414" y="58"/>
                    <a:pt x="411" y="55"/>
                  </a:cubicBezTo>
                  <a:cubicBezTo>
                    <a:pt x="409" y="53"/>
                    <a:pt x="413" y="49"/>
                    <a:pt x="421" y="56"/>
                  </a:cubicBezTo>
                  <a:cubicBezTo>
                    <a:pt x="430" y="64"/>
                    <a:pt x="436" y="67"/>
                    <a:pt x="432" y="62"/>
                  </a:cubicBezTo>
                  <a:cubicBezTo>
                    <a:pt x="427" y="57"/>
                    <a:pt x="426" y="57"/>
                    <a:pt x="429" y="54"/>
                  </a:cubicBezTo>
                  <a:cubicBezTo>
                    <a:pt x="432" y="52"/>
                    <a:pt x="426" y="53"/>
                    <a:pt x="425" y="51"/>
                  </a:cubicBezTo>
                  <a:cubicBezTo>
                    <a:pt x="424" y="48"/>
                    <a:pt x="417" y="50"/>
                    <a:pt x="417" y="47"/>
                  </a:cubicBezTo>
                  <a:cubicBezTo>
                    <a:pt x="417" y="45"/>
                    <a:pt x="406" y="45"/>
                    <a:pt x="415" y="41"/>
                  </a:cubicBezTo>
                  <a:cubicBezTo>
                    <a:pt x="424" y="36"/>
                    <a:pt x="427" y="53"/>
                    <a:pt x="427" y="44"/>
                  </a:cubicBezTo>
                  <a:cubicBezTo>
                    <a:pt x="427" y="34"/>
                    <a:pt x="432" y="42"/>
                    <a:pt x="435" y="41"/>
                  </a:cubicBezTo>
                  <a:cubicBezTo>
                    <a:pt x="438" y="39"/>
                    <a:pt x="436" y="42"/>
                    <a:pt x="441" y="42"/>
                  </a:cubicBezTo>
                  <a:cubicBezTo>
                    <a:pt x="445" y="42"/>
                    <a:pt x="458" y="43"/>
                    <a:pt x="455" y="48"/>
                  </a:cubicBezTo>
                  <a:cubicBezTo>
                    <a:pt x="452" y="54"/>
                    <a:pt x="463" y="54"/>
                    <a:pt x="466" y="54"/>
                  </a:cubicBezTo>
                  <a:cubicBezTo>
                    <a:pt x="470" y="53"/>
                    <a:pt x="455" y="50"/>
                    <a:pt x="461" y="48"/>
                  </a:cubicBezTo>
                  <a:cubicBezTo>
                    <a:pt x="467" y="46"/>
                    <a:pt x="455" y="45"/>
                    <a:pt x="465" y="41"/>
                  </a:cubicBezTo>
                  <a:cubicBezTo>
                    <a:pt x="474" y="37"/>
                    <a:pt x="462" y="39"/>
                    <a:pt x="478" y="31"/>
                  </a:cubicBezTo>
                  <a:cubicBezTo>
                    <a:pt x="495" y="23"/>
                    <a:pt x="482" y="20"/>
                    <a:pt x="492" y="23"/>
                  </a:cubicBezTo>
                  <a:cubicBezTo>
                    <a:pt x="502" y="27"/>
                    <a:pt x="501" y="23"/>
                    <a:pt x="492" y="20"/>
                  </a:cubicBezTo>
                  <a:cubicBezTo>
                    <a:pt x="483" y="17"/>
                    <a:pt x="485" y="12"/>
                    <a:pt x="491" y="16"/>
                  </a:cubicBezTo>
                  <a:cubicBezTo>
                    <a:pt x="497" y="20"/>
                    <a:pt x="496" y="15"/>
                    <a:pt x="494" y="12"/>
                  </a:cubicBezTo>
                  <a:cubicBezTo>
                    <a:pt x="491" y="10"/>
                    <a:pt x="495" y="7"/>
                    <a:pt x="498" y="10"/>
                  </a:cubicBezTo>
                  <a:cubicBezTo>
                    <a:pt x="501" y="13"/>
                    <a:pt x="502" y="9"/>
                    <a:pt x="507" y="11"/>
                  </a:cubicBezTo>
                  <a:cubicBezTo>
                    <a:pt x="511" y="14"/>
                    <a:pt x="511" y="23"/>
                    <a:pt x="512" y="13"/>
                  </a:cubicBezTo>
                  <a:cubicBezTo>
                    <a:pt x="514" y="4"/>
                    <a:pt x="513" y="14"/>
                    <a:pt x="522" y="14"/>
                  </a:cubicBezTo>
                  <a:cubicBezTo>
                    <a:pt x="531" y="13"/>
                    <a:pt x="526" y="15"/>
                    <a:pt x="515" y="24"/>
                  </a:cubicBezTo>
                  <a:cubicBezTo>
                    <a:pt x="504" y="34"/>
                    <a:pt x="516" y="30"/>
                    <a:pt x="508" y="36"/>
                  </a:cubicBezTo>
                  <a:cubicBezTo>
                    <a:pt x="505" y="39"/>
                    <a:pt x="511" y="38"/>
                    <a:pt x="505" y="44"/>
                  </a:cubicBezTo>
                  <a:cubicBezTo>
                    <a:pt x="500" y="49"/>
                    <a:pt x="502" y="51"/>
                    <a:pt x="505" y="49"/>
                  </a:cubicBezTo>
                  <a:cubicBezTo>
                    <a:pt x="507" y="46"/>
                    <a:pt x="508" y="52"/>
                    <a:pt x="514" y="45"/>
                  </a:cubicBezTo>
                  <a:cubicBezTo>
                    <a:pt x="520" y="38"/>
                    <a:pt x="511" y="40"/>
                    <a:pt x="520" y="32"/>
                  </a:cubicBezTo>
                  <a:cubicBezTo>
                    <a:pt x="528" y="25"/>
                    <a:pt x="541" y="9"/>
                    <a:pt x="545" y="11"/>
                  </a:cubicBezTo>
                  <a:cubicBezTo>
                    <a:pt x="549" y="13"/>
                    <a:pt x="543" y="22"/>
                    <a:pt x="544" y="24"/>
                  </a:cubicBezTo>
                  <a:cubicBezTo>
                    <a:pt x="546" y="27"/>
                    <a:pt x="536" y="41"/>
                    <a:pt x="545" y="36"/>
                  </a:cubicBezTo>
                  <a:cubicBezTo>
                    <a:pt x="553" y="30"/>
                    <a:pt x="555" y="34"/>
                    <a:pt x="553" y="29"/>
                  </a:cubicBezTo>
                  <a:cubicBezTo>
                    <a:pt x="551" y="25"/>
                    <a:pt x="557" y="26"/>
                    <a:pt x="556" y="23"/>
                  </a:cubicBezTo>
                  <a:cubicBezTo>
                    <a:pt x="556" y="20"/>
                    <a:pt x="563" y="20"/>
                    <a:pt x="561" y="17"/>
                  </a:cubicBezTo>
                  <a:cubicBezTo>
                    <a:pt x="561" y="18"/>
                    <a:pt x="570" y="14"/>
                    <a:pt x="562" y="14"/>
                  </a:cubicBezTo>
                  <a:cubicBezTo>
                    <a:pt x="554" y="14"/>
                    <a:pt x="558" y="5"/>
                    <a:pt x="564" y="8"/>
                  </a:cubicBezTo>
                  <a:cubicBezTo>
                    <a:pt x="569" y="11"/>
                    <a:pt x="565" y="0"/>
                    <a:pt x="572" y="5"/>
                  </a:cubicBezTo>
                  <a:cubicBezTo>
                    <a:pt x="578" y="10"/>
                    <a:pt x="584" y="2"/>
                    <a:pt x="584" y="7"/>
                  </a:cubicBezTo>
                  <a:cubicBezTo>
                    <a:pt x="584" y="13"/>
                    <a:pt x="591" y="5"/>
                    <a:pt x="592" y="10"/>
                  </a:cubicBezTo>
                  <a:cubicBezTo>
                    <a:pt x="593" y="15"/>
                    <a:pt x="581" y="16"/>
                    <a:pt x="580" y="19"/>
                  </a:cubicBezTo>
                  <a:cubicBezTo>
                    <a:pt x="580" y="21"/>
                    <a:pt x="579" y="22"/>
                    <a:pt x="584" y="21"/>
                  </a:cubicBezTo>
                  <a:cubicBezTo>
                    <a:pt x="589" y="20"/>
                    <a:pt x="586" y="25"/>
                    <a:pt x="579" y="28"/>
                  </a:cubicBezTo>
                  <a:cubicBezTo>
                    <a:pt x="573" y="32"/>
                    <a:pt x="576" y="33"/>
                    <a:pt x="582" y="32"/>
                  </a:cubicBezTo>
                  <a:cubicBezTo>
                    <a:pt x="588" y="30"/>
                    <a:pt x="592" y="38"/>
                    <a:pt x="590" y="30"/>
                  </a:cubicBezTo>
                  <a:cubicBezTo>
                    <a:pt x="588" y="23"/>
                    <a:pt x="593" y="11"/>
                    <a:pt x="606" y="15"/>
                  </a:cubicBezTo>
                  <a:cubicBezTo>
                    <a:pt x="618" y="18"/>
                    <a:pt x="606" y="25"/>
                    <a:pt x="616" y="21"/>
                  </a:cubicBezTo>
                  <a:cubicBezTo>
                    <a:pt x="626" y="18"/>
                    <a:pt x="619" y="25"/>
                    <a:pt x="626" y="22"/>
                  </a:cubicBezTo>
                  <a:cubicBezTo>
                    <a:pt x="634" y="19"/>
                    <a:pt x="632" y="28"/>
                    <a:pt x="639" y="28"/>
                  </a:cubicBezTo>
                  <a:cubicBezTo>
                    <a:pt x="646" y="29"/>
                    <a:pt x="641" y="35"/>
                    <a:pt x="649" y="34"/>
                  </a:cubicBezTo>
                  <a:cubicBezTo>
                    <a:pt x="657" y="33"/>
                    <a:pt x="656" y="44"/>
                    <a:pt x="647" y="42"/>
                  </a:cubicBezTo>
                  <a:close/>
                  <a:moveTo>
                    <a:pt x="478" y="19"/>
                  </a:moveTo>
                  <a:cubicBezTo>
                    <a:pt x="469" y="17"/>
                    <a:pt x="475" y="30"/>
                    <a:pt x="479" y="29"/>
                  </a:cubicBezTo>
                  <a:cubicBezTo>
                    <a:pt x="482" y="28"/>
                    <a:pt x="488" y="22"/>
                    <a:pt x="478" y="19"/>
                  </a:cubicBezTo>
                  <a:close/>
                  <a:moveTo>
                    <a:pt x="471" y="25"/>
                  </a:moveTo>
                  <a:cubicBezTo>
                    <a:pt x="465" y="22"/>
                    <a:pt x="471" y="26"/>
                    <a:pt x="463" y="28"/>
                  </a:cubicBezTo>
                  <a:cubicBezTo>
                    <a:pt x="454" y="30"/>
                    <a:pt x="452" y="34"/>
                    <a:pt x="459" y="37"/>
                  </a:cubicBezTo>
                  <a:cubicBezTo>
                    <a:pt x="462" y="39"/>
                    <a:pt x="465" y="40"/>
                    <a:pt x="467" y="37"/>
                  </a:cubicBezTo>
                  <a:cubicBezTo>
                    <a:pt x="469" y="33"/>
                    <a:pt x="477" y="28"/>
                    <a:pt x="471" y="25"/>
                  </a:cubicBezTo>
                  <a:close/>
                  <a:moveTo>
                    <a:pt x="443" y="37"/>
                  </a:moveTo>
                  <a:cubicBezTo>
                    <a:pt x="436" y="40"/>
                    <a:pt x="461" y="43"/>
                    <a:pt x="456" y="38"/>
                  </a:cubicBezTo>
                  <a:cubicBezTo>
                    <a:pt x="453" y="35"/>
                    <a:pt x="450" y="34"/>
                    <a:pt x="443" y="37"/>
                  </a:cubicBezTo>
                  <a:close/>
                  <a:moveTo>
                    <a:pt x="462" y="15"/>
                  </a:moveTo>
                  <a:cubicBezTo>
                    <a:pt x="455" y="17"/>
                    <a:pt x="463" y="19"/>
                    <a:pt x="458" y="20"/>
                  </a:cubicBezTo>
                  <a:cubicBezTo>
                    <a:pt x="453" y="21"/>
                    <a:pt x="453" y="16"/>
                    <a:pt x="451" y="22"/>
                  </a:cubicBezTo>
                  <a:cubicBezTo>
                    <a:pt x="448" y="27"/>
                    <a:pt x="451" y="19"/>
                    <a:pt x="444" y="21"/>
                  </a:cubicBezTo>
                  <a:cubicBezTo>
                    <a:pt x="438" y="24"/>
                    <a:pt x="429" y="25"/>
                    <a:pt x="435" y="27"/>
                  </a:cubicBezTo>
                  <a:cubicBezTo>
                    <a:pt x="442" y="29"/>
                    <a:pt x="431" y="31"/>
                    <a:pt x="441" y="30"/>
                  </a:cubicBezTo>
                  <a:cubicBezTo>
                    <a:pt x="444" y="30"/>
                    <a:pt x="446" y="26"/>
                    <a:pt x="450" y="28"/>
                  </a:cubicBezTo>
                  <a:cubicBezTo>
                    <a:pt x="454" y="30"/>
                    <a:pt x="455" y="28"/>
                    <a:pt x="464" y="21"/>
                  </a:cubicBezTo>
                  <a:cubicBezTo>
                    <a:pt x="473" y="15"/>
                    <a:pt x="468" y="14"/>
                    <a:pt x="462" y="15"/>
                  </a:cubicBezTo>
                  <a:close/>
                  <a:moveTo>
                    <a:pt x="395" y="43"/>
                  </a:moveTo>
                  <a:cubicBezTo>
                    <a:pt x="391" y="46"/>
                    <a:pt x="391" y="49"/>
                    <a:pt x="397" y="50"/>
                  </a:cubicBezTo>
                  <a:cubicBezTo>
                    <a:pt x="402" y="51"/>
                    <a:pt x="402" y="49"/>
                    <a:pt x="402" y="45"/>
                  </a:cubicBezTo>
                  <a:cubicBezTo>
                    <a:pt x="403" y="41"/>
                    <a:pt x="401" y="39"/>
                    <a:pt x="395" y="43"/>
                  </a:cubicBezTo>
                  <a:close/>
                  <a:moveTo>
                    <a:pt x="381" y="43"/>
                  </a:moveTo>
                  <a:cubicBezTo>
                    <a:pt x="376" y="42"/>
                    <a:pt x="373" y="37"/>
                    <a:pt x="372" y="41"/>
                  </a:cubicBezTo>
                  <a:cubicBezTo>
                    <a:pt x="372" y="44"/>
                    <a:pt x="377" y="50"/>
                    <a:pt x="385" y="47"/>
                  </a:cubicBezTo>
                  <a:cubicBezTo>
                    <a:pt x="388" y="46"/>
                    <a:pt x="385" y="44"/>
                    <a:pt x="381" y="43"/>
                  </a:cubicBezTo>
                  <a:close/>
                  <a:moveTo>
                    <a:pt x="485" y="9"/>
                  </a:moveTo>
                  <a:cubicBezTo>
                    <a:pt x="482" y="7"/>
                    <a:pt x="477" y="7"/>
                    <a:pt x="480" y="10"/>
                  </a:cubicBezTo>
                  <a:cubicBezTo>
                    <a:pt x="482" y="13"/>
                    <a:pt x="489" y="11"/>
                    <a:pt x="485" y="9"/>
                  </a:cubicBezTo>
                  <a:close/>
                  <a:moveTo>
                    <a:pt x="397" y="61"/>
                  </a:moveTo>
                  <a:cubicBezTo>
                    <a:pt x="399" y="60"/>
                    <a:pt x="402" y="57"/>
                    <a:pt x="400" y="55"/>
                  </a:cubicBezTo>
                  <a:cubicBezTo>
                    <a:pt x="398" y="54"/>
                    <a:pt x="394" y="62"/>
                    <a:pt x="397" y="61"/>
                  </a:cubicBezTo>
                  <a:close/>
                  <a:moveTo>
                    <a:pt x="402" y="51"/>
                  </a:moveTo>
                  <a:cubicBezTo>
                    <a:pt x="401" y="54"/>
                    <a:pt x="403" y="55"/>
                    <a:pt x="407" y="54"/>
                  </a:cubicBezTo>
                  <a:cubicBezTo>
                    <a:pt x="410" y="53"/>
                    <a:pt x="404" y="48"/>
                    <a:pt x="402" y="51"/>
                  </a:cubicBezTo>
                  <a:close/>
                  <a:moveTo>
                    <a:pt x="372" y="58"/>
                  </a:moveTo>
                  <a:cubicBezTo>
                    <a:pt x="370" y="61"/>
                    <a:pt x="380" y="56"/>
                    <a:pt x="380" y="54"/>
                  </a:cubicBezTo>
                  <a:cubicBezTo>
                    <a:pt x="380" y="51"/>
                    <a:pt x="374" y="54"/>
                    <a:pt x="372" y="58"/>
                  </a:cubicBezTo>
                  <a:close/>
                  <a:moveTo>
                    <a:pt x="372" y="50"/>
                  </a:moveTo>
                  <a:cubicBezTo>
                    <a:pt x="369" y="49"/>
                    <a:pt x="367" y="52"/>
                    <a:pt x="364" y="49"/>
                  </a:cubicBezTo>
                  <a:cubicBezTo>
                    <a:pt x="361" y="46"/>
                    <a:pt x="362" y="50"/>
                    <a:pt x="358" y="50"/>
                  </a:cubicBezTo>
                  <a:cubicBezTo>
                    <a:pt x="355" y="50"/>
                    <a:pt x="357" y="51"/>
                    <a:pt x="353" y="54"/>
                  </a:cubicBezTo>
                  <a:cubicBezTo>
                    <a:pt x="349" y="57"/>
                    <a:pt x="357" y="56"/>
                    <a:pt x="360" y="59"/>
                  </a:cubicBezTo>
                  <a:cubicBezTo>
                    <a:pt x="364" y="62"/>
                    <a:pt x="367" y="60"/>
                    <a:pt x="371" y="56"/>
                  </a:cubicBezTo>
                  <a:cubicBezTo>
                    <a:pt x="375" y="52"/>
                    <a:pt x="376" y="52"/>
                    <a:pt x="372" y="50"/>
                  </a:cubicBezTo>
                  <a:close/>
                  <a:moveTo>
                    <a:pt x="361" y="46"/>
                  </a:moveTo>
                  <a:cubicBezTo>
                    <a:pt x="363" y="46"/>
                    <a:pt x="366" y="42"/>
                    <a:pt x="364" y="41"/>
                  </a:cubicBezTo>
                  <a:cubicBezTo>
                    <a:pt x="362" y="40"/>
                    <a:pt x="356" y="46"/>
                    <a:pt x="361" y="46"/>
                  </a:cubicBezTo>
                  <a:close/>
                  <a:moveTo>
                    <a:pt x="352" y="47"/>
                  </a:moveTo>
                  <a:cubicBezTo>
                    <a:pt x="351" y="46"/>
                    <a:pt x="350" y="47"/>
                    <a:pt x="349" y="50"/>
                  </a:cubicBezTo>
                  <a:cubicBezTo>
                    <a:pt x="349" y="54"/>
                    <a:pt x="358" y="49"/>
                    <a:pt x="357" y="47"/>
                  </a:cubicBezTo>
                  <a:cubicBezTo>
                    <a:pt x="356" y="46"/>
                    <a:pt x="353" y="48"/>
                    <a:pt x="352" y="47"/>
                  </a:cubicBezTo>
                  <a:close/>
                  <a:moveTo>
                    <a:pt x="356" y="59"/>
                  </a:moveTo>
                  <a:cubicBezTo>
                    <a:pt x="348" y="55"/>
                    <a:pt x="352" y="61"/>
                    <a:pt x="349" y="60"/>
                  </a:cubicBezTo>
                  <a:cubicBezTo>
                    <a:pt x="345" y="60"/>
                    <a:pt x="346" y="63"/>
                    <a:pt x="344" y="62"/>
                  </a:cubicBezTo>
                  <a:cubicBezTo>
                    <a:pt x="342" y="61"/>
                    <a:pt x="340" y="61"/>
                    <a:pt x="339" y="66"/>
                  </a:cubicBezTo>
                  <a:cubicBezTo>
                    <a:pt x="339" y="71"/>
                    <a:pt x="334" y="67"/>
                    <a:pt x="333" y="69"/>
                  </a:cubicBezTo>
                  <a:cubicBezTo>
                    <a:pt x="332" y="72"/>
                    <a:pt x="334" y="72"/>
                    <a:pt x="344" y="72"/>
                  </a:cubicBezTo>
                  <a:cubicBezTo>
                    <a:pt x="346" y="72"/>
                    <a:pt x="352" y="73"/>
                    <a:pt x="352" y="70"/>
                  </a:cubicBezTo>
                  <a:cubicBezTo>
                    <a:pt x="352" y="67"/>
                    <a:pt x="364" y="63"/>
                    <a:pt x="356" y="59"/>
                  </a:cubicBezTo>
                  <a:close/>
                  <a:moveTo>
                    <a:pt x="329" y="71"/>
                  </a:moveTo>
                  <a:cubicBezTo>
                    <a:pt x="326" y="73"/>
                    <a:pt x="325" y="67"/>
                    <a:pt x="324" y="70"/>
                  </a:cubicBezTo>
                  <a:cubicBezTo>
                    <a:pt x="324" y="73"/>
                    <a:pt x="320" y="69"/>
                    <a:pt x="320" y="72"/>
                  </a:cubicBezTo>
                  <a:cubicBezTo>
                    <a:pt x="320" y="76"/>
                    <a:pt x="318" y="71"/>
                    <a:pt x="314" y="73"/>
                  </a:cubicBezTo>
                  <a:cubicBezTo>
                    <a:pt x="311" y="76"/>
                    <a:pt x="318" y="77"/>
                    <a:pt x="317" y="78"/>
                  </a:cubicBezTo>
                  <a:cubicBezTo>
                    <a:pt x="316" y="79"/>
                    <a:pt x="304" y="79"/>
                    <a:pt x="308" y="81"/>
                  </a:cubicBezTo>
                  <a:cubicBezTo>
                    <a:pt x="311" y="83"/>
                    <a:pt x="304" y="81"/>
                    <a:pt x="307" y="84"/>
                  </a:cubicBezTo>
                  <a:cubicBezTo>
                    <a:pt x="311" y="86"/>
                    <a:pt x="304" y="85"/>
                    <a:pt x="307" y="88"/>
                  </a:cubicBezTo>
                  <a:cubicBezTo>
                    <a:pt x="309" y="90"/>
                    <a:pt x="300" y="94"/>
                    <a:pt x="307" y="93"/>
                  </a:cubicBezTo>
                  <a:cubicBezTo>
                    <a:pt x="314" y="92"/>
                    <a:pt x="308" y="97"/>
                    <a:pt x="312" y="96"/>
                  </a:cubicBezTo>
                  <a:cubicBezTo>
                    <a:pt x="316" y="95"/>
                    <a:pt x="316" y="89"/>
                    <a:pt x="320" y="88"/>
                  </a:cubicBezTo>
                  <a:cubicBezTo>
                    <a:pt x="323" y="87"/>
                    <a:pt x="318" y="92"/>
                    <a:pt x="327" y="90"/>
                  </a:cubicBezTo>
                  <a:cubicBezTo>
                    <a:pt x="330" y="89"/>
                    <a:pt x="332" y="90"/>
                    <a:pt x="330" y="86"/>
                  </a:cubicBezTo>
                  <a:cubicBezTo>
                    <a:pt x="328" y="81"/>
                    <a:pt x="333" y="81"/>
                    <a:pt x="333" y="79"/>
                  </a:cubicBezTo>
                  <a:cubicBezTo>
                    <a:pt x="332" y="76"/>
                    <a:pt x="334" y="72"/>
                    <a:pt x="333" y="73"/>
                  </a:cubicBezTo>
                  <a:cubicBezTo>
                    <a:pt x="331" y="74"/>
                    <a:pt x="331" y="68"/>
                    <a:pt x="329" y="71"/>
                  </a:cubicBezTo>
                  <a:close/>
                  <a:moveTo>
                    <a:pt x="312" y="103"/>
                  </a:moveTo>
                  <a:cubicBezTo>
                    <a:pt x="314" y="104"/>
                    <a:pt x="319" y="101"/>
                    <a:pt x="316" y="100"/>
                  </a:cubicBezTo>
                  <a:cubicBezTo>
                    <a:pt x="314" y="98"/>
                    <a:pt x="309" y="100"/>
                    <a:pt x="312" y="103"/>
                  </a:cubicBezTo>
                  <a:close/>
                  <a:moveTo>
                    <a:pt x="303" y="106"/>
                  </a:moveTo>
                  <a:cubicBezTo>
                    <a:pt x="301" y="109"/>
                    <a:pt x="305" y="109"/>
                    <a:pt x="309" y="108"/>
                  </a:cubicBezTo>
                  <a:cubicBezTo>
                    <a:pt x="313" y="107"/>
                    <a:pt x="306" y="102"/>
                    <a:pt x="303" y="106"/>
                  </a:cubicBezTo>
                  <a:close/>
                  <a:moveTo>
                    <a:pt x="259" y="141"/>
                  </a:moveTo>
                  <a:cubicBezTo>
                    <a:pt x="256" y="140"/>
                    <a:pt x="254" y="145"/>
                    <a:pt x="258" y="144"/>
                  </a:cubicBezTo>
                  <a:cubicBezTo>
                    <a:pt x="263" y="143"/>
                    <a:pt x="262" y="142"/>
                    <a:pt x="259" y="141"/>
                  </a:cubicBezTo>
                  <a:close/>
                  <a:moveTo>
                    <a:pt x="256" y="122"/>
                  </a:moveTo>
                  <a:cubicBezTo>
                    <a:pt x="254" y="122"/>
                    <a:pt x="250" y="122"/>
                    <a:pt x="245" y="123"/>
                  </a:cubicBezTo>
                  <a:cubicBezTo>
                    <a:pt x="241" y="125"/>
                    <a:pt x="247" y="126"/>
                    <a:pt x="242" y="127"/>
                  </a:cubicBezTo>
                  <a:cubicBezTo>
                    <a:pt x="237" y="127"/>
                    <a:pt x="242" y="129"/>
                    <a:pt x="239" y="131"/>
                  </a:cubicBezTo>
                  <a:cubicBezTo>
                    <a:pt x="236" y="133"/>
                    <a:pt x="238" y="134"/>
                    <a:pt x="245" y="132"/>
                  </a:cubicBezTo>
                  <a:cubicBezTo>
                    <a:pt x="248" y="131"/>
                    <a:pt x="252" y="130"/>
                    <a:pt x="257" y="125"/>
                  </a:cubicBezTo>
                  <a:cubicBezTo>
                    <a:pt x="263" y="120"/>
                    <a:pt x="258" y="122"/>
                    <a:pt x="256" y="122"/>
                  </a:cubicBezTo>
                  <a:close/>
                  <a:moveTo>
                    <a:pt x="265" y="106"/>
                  </a:moveTo>
                  <a:cubicBezTo>
                    <a:pt x="268" y="105"/>
                    <a:pt x="262" y="95"/>
                    <a:pt x="259" y="97"/>
                  </a:cubicBezTo>
                  <a:cubicBezTo>
                    <a:pt x="255" y="99"/>
                    <a:pt x="263" y="105"/>
                    <a:pt x="258" y="104"/>
                  </a:cubicBezTo>
                  <a:cubicBezTo>
                    <a:pt x="253" y="102"/>
                    <a:pt x="255" y="107"/>
                    <a:pt x="252" y="107"/>
                  </a:cubicBezTo>
                  <a:cubicBezTo>
                    <a:pt x="249" y="107"/>
                    <a:pt x="249" y="103"/>
                    <a:pt x="248" y="105"/>
                  </a:cubicBezTo>
                  <a:cubicBezTo>
                    <a:pt x="247" y="107"/>
                    <a:pt x="244" y="105"/>
                    <a:pt x="244" y="107"/>
                  </a:cubicBezTo>
                  <a:cubicBezTo>
                    <a:pt x="243" y="110"/>
                    <a:pt x="239" y="111"/>
                    <a:pt x="243" y="113"/>
                  </a:cubicBezTo>
                  <a:cubicBezTo>
                    <a:pt x="248" y="116"/>
                    <a:pt x="246" y="112"/>
                    <a:pt x="256" y="110"/>
                  </a:cubicBezTo>
                  <a:cubicBezTo>
                    <a:pt x="267" y="108"/>
                    <a:pt x="248" y="115"/>
                    <a:pt x="253" y="115"/>
                  </a:cubicBezTo>
                  <a:cubicBezTo>
                    <a:pt x="257" y="115"/>
                    <a:pt x="261" y="114"/>
                    <a:pt x="265" y="113"/>
                  </a:cubicBezTo>
                  <a:cubicBezTo>
                    <a:pt x="269" y="111"/>
                    <a:pt x="263" y="107"/>
                    <a:pt x="265" y="106"/>
                  </a:cubicBezTo>
                  <a:close/>
                  <a:moveTo>
                    <a:pt x="281" y="85"/>
                  </a:moveTo>
                  <a:cubicBezTo>
                    <a:pt x="276" y="88"/>
                    <a:pt x="272" y="90"/>
                    <a:pt x="268" y="97"/>
                  </a:cubicBezTo>
                  <a:cubicBezTo>
                    <a:pt x="267" y="99"/>
                    <a:pt x="267" y="101"/>
                    <a:pt x="269" y="102"/>
                  </a:cubicBezTo>
                  <a:cubicBezTo>
                    <a:pt x="271" y="104"/>
                    <a:pt x="270" y="97"/>
                    <a:pt x="274" y="97"/>
                  </a:cubicBezTo>
                  <a:cubicBezTo>
                    <a:pt x="279" y="97"/>
                    <a:pt x="279" y="95"/>
                    <a:pt x="283" y="90"/>
                  </a:cubicBezTo>
                  <a:cubicBezTo>
                    <a:pt x="286" y="85"/>
                    <a:pt x="287" y="82"/>
                    <a:pt x="281" y="85"/>
                  </a:cubicBezTo>
                  <a:close/>
                  <a:moveTo>
                    <a:pt x="289" y="98"/>
                  </a:moveTo>
                  <a:cubicBezTo>
                    <a:pt x="287" y="99"/>
                    <a:pt x="294" y="102"/>
                    <a:pt x="297" y="101"/>
                  </a:cubicBezTo>
                  <a:cubicBezTo>
                    <a:pt x="299" y="99"/>
                    <a:pt x="291" y="96"/>
                    <a:pt x="289" y="98"/>
                  </a:cubicBezTo>
                  <a:close/>
                  <a:moveTo>
                    <a:pt x="290" y="102"/>
                  </a:moveTo>
                  <a:cubicBezTo>
                    <a:pt x="289" y="101"/>
                    <a:pt x="289" y="100"/>
                    <a:pt x="286" y="103"/>
                  </a:cubicBezTo>
                  <a:cubicBezTo>
                    <a:pt x="283" y="105"/>
                    <a:pt x="288" y="107"/>
                    <a:pt x="281" y="112"/>
                  </a:cubicBezTo>
                  <a:cubicBezTo>
                    <a:pt x="274" y="117"/>
                    <a:pt x="285" y="107"/>
                    <a:pt x="279" y="108"/>
                  </a:cubicBezTo>
                  <a:cubicBezTo>
                    <a:pt x="273" y="109"/>
                    <a:pt x="284" y="101"/>
                    <a:pt x="280" y="99"/>
                  </a:cubicBezTo>
                  <a:cubicBezTo>
                    <a:pt x="276" y="97"/>
                    <a:pt x="270" y="103"/>
                    <a:pt x="269" y="107"/>
                  </a:cubicBezTo>
                  <a:cubicBezTo>
                    <a:pt x="267" y="112"/>
                    <a:pt x="273" y="115"/>
                    <a:pt x="266" y="116"/>
                  </a:cubicBezTo>
                  <a:cubicBezTo>
                    <a:pt x="259" y="117"/>
                    <a:pt x="266" y="117"/>
                    <a:pt x="260" y="126"/>
                  </a:cubicBezTo>
                  <a:cubicBezTo>
                    <a:pt x="255" y="133"/>
                    <a:pt x="265" y="124"/>
                    <a:pt x="270" y="127"/>
                  </a:cubicBezTo>
                  <a:cubicBezTo>
                    <a:pt x="274" y="131"/>
                    <a:pt x="275" y="121"/>
                    <a:pt x="277" y="124"/>
                  </a:cubicBezTo>
                  <a:cubicBezTo>
                    <a:pt x="279" y="126"/>
                    <a:pt x="280" y="126"/>
                    <a:pt x="282" y="122"/>
                  </a:cubicBezTo>
                  <a:cubicBezTo>
                    <a:pt x="284" y="119"/>
                    <a:pt x="284" y="116"/>
                    <a:pt x="292" y="115"/>
                  </a:cubicBezTo>
                  <a:cubicBezTo>
                    <a:pt x="299" y="115"/>
                    <a:pt x="294" y="105"/>
                    <a:pt x="290" y="102"/>
                  </a:cubicBezTo>
                  <a:close/>
                  <a:moveTo>
                    <a:pt x="286" y="121"/>
                  </a:moveTo>
                  <a:cubicBezTo>
                    <a:pt x="284" y="125"/>
                    <a:pt x="291" y="122"/>
                    <a:pt x="293" y="120"/>
                  </a:cubicBezTo>
                  <a:cubicBezTo>
                    <a:pt x="294" y="117"/>
                    <a:pt x="287" y="117"/>
                    <a:pt x="286" y="121"/>
                  </a:cubicBezTo>
                  <a:close/>
                  <a:moveTo>
                    <a:pt x="367" y="45"/>
                  </a:moveTo>
                  <a:cubicBezTo>
                    <a:pt x="366" y="47"/>
                    <a:pt x="371" y="48"/>
                    <a:pt x="373" y="47"/>
                  </a:cubicBezTo>
                  <a:cubicBezTo>
                    <a:pt x="374" y="46"/>
                    <a:pt x="368" y="43"/>
                    <a:pt x="367" y="45"/>
                  </a:cubicBezTo>
                  <a:close/>
                  <a:moveTo>
                    <a:pt x="234" y="127"/>
                  </a:moveTo>
                  <a:cubicBezTo>
                    <a:pt x="233" y="129"/>
                    <a:pt x="238" y="131"/>
                    <a:pt x="238" y="129"/>
                  </a:cubicBezTo>
                  <a:cubicBezTo>
                    <a:pt x="239" y="127"/>
                    <a:pt x="235" y="125"/>
                    <a:pt x="234" y="127"/>
                  </a:cubicBezTo>
                  <a:close/>
                  <a:moveTo>
                    <a:pt x="220" y="133"/>
                  </a:moveTo>
                  <a:cubicBezTo>
                    <a:pt x="219" y="135"/>
                    <a:pt x="221" y="135"/>
                    <a:pt x="220" y="137"/>
                  </a:cubicBezTo>
                  <a:cubicBezTo>
                    <a:pt x="218" y="138"/>
                    <a:pt x="220" y="140"/>
                    <a:pt x="222" y="138"/>
                  </a:cubicBezTo>
                  <a:cubicBezTo>
                    <a:pt x="224" y="136"/>
                    <a:pt x="223" y="138"/>
                    <a:pt x="226" y="138"/>
                  </a:cubicBezTo>
                  <a:cubicBezTo>
                    <a:pt x="229" y="137"/>
                    <a:pt x="229" y="134"/>
                    <a:pt x="234" y="132"/>
                  </a:cubicBezTo>
                  <a:cubicBezTo>
                    <a:pt x="239" y="130"/>
                    <a:pt x="232" y="131"/>
                    <a:pt x="228" y="129"/>
                  </a:cubicBezTo>
                  <a:cubicBezTo>
                    <a:pt x="225" y="128"/>
                    <a:pt x="222" y="129"/>
                    <a:pt x="220" y="133"/>
                  </a:cubicBezTo>
                  <a:close/>
                  <a:moveTo>
                    <a:pt x="215" y="136"/>
                  </a:moveTo>
                  <a:cubicBezTo>
                    <a:pt x="216" y="140"/>
                    <a:pt x="211" y="135"/>
                    <a:pt x="213" y="141"/>
                  </a:cubicBezTo>
                  <a:cubicBezTo>
                    <a:pt x="213" y="143"/>
                    <a:pt x="214" y="142"/>
                    <a:pt x="218" y="138"/>
                  </a:cubicBezTo>
                  <a:cubicBezTo>
                    <a:pt x="221" y="135"/>
                    <a:pt x="215" y="133"/>
                    <a:pt x="215" y="136"/>
                  </a:cubicBezTo>
                  <a:close/>
                  <a:moveTo>
                    <a:pt x="205" y="144"/>
                  </a:moveTo>
                  <a:cubicBezTo>
                    <a:pt x="202" y="150"/>
                    <a:pt x="203" y="149"/>
                    <a:pt x="207" y="146"/>
                  </a:cubicBezTo>
                  <a:cubicBezTo>
                    <a:pt x="211" y="144"/>
                    <a:pt x="210" y="143"/>
                    <a:pt x="210" y="139"/>
                  </a:cubicBezTo>
                  <a:cubicBezTo>
                    <a:pt x="210" y="136"/>
                    <a:pt x="208" y="137"/>
                    <a:pt x="205" y="144"/>
                  </a:cubicBezTo>
                  <a:close/>
                  <a:moveTo>
                    <a:pt x="269" y="142"/>
                  </a:moveTo>
                  <a:cubicBezTo>
                    <a:pt x="269" y="144"/>
                    <a:pt x="278" y="142"/>
                    <a:pt x="276" y="141"/>
                  </a:cubicBezTo>
                  <a:cubicBezTo>
                    <a:pt x="274" y="141"/>
                    <a:pt x="269" y="140"/>
                    <a:pt x="269" y="142"/>
                  </a:cubicBezTo>
                  <a:close/>
                  <a:moveTo>
                    <a:pt x="195" y="219"/>
                  </a:moveTo>
                  <a:cubicBezTo>
                    <a:pt x="196" y="221"/>
                    <a:pt x="188" y="227"/>
                    <a:pt x="193" y="225"/>
                  </a:cubicBezTo>
                  <a:cubicBezTo>
                    <a:pt x="196" y="224"/>
                    <a:pt x="197" y="225"/>
                    <a:pt x="199" y="220"/>
                  </a:cubicBezTo>
                  <a:cubicBezTo>
                    <a:pt x="201" y="216"/>
                    <a:pt x="193" y="218"/>
                    <a:pt x="195" y="219"/>
                  </a:cubicBezTo>
                  <a:close/>
                  <a:moveTo>
                    <a:pt x="201" y="226"/>
                  </a:moveTo>
                  <a:cubicBezTo>
                    <a:pt x="197" y="225"/>
                    <a:pt x="196" y="225"/>
                    <a:pt x="194" y="229"/>
                  </a:cubicBezTo>
                  <a:cubicBezTo>
                    <a:pt x="193" y="232"/>
                    <a:pt x="196" y="232"/>
                    <a:pt x="199" y="229"/>
                  </a:cubicBezTo>
                  <a:cubicBezTo>
                    <a:pt x="203" y="226"/>
                    <a:pt x="205" y="226"/>
                    <a:pt x="201" y="226"/>
                  </a:cubicBezTo>
                  <a:close/>
                  <a:moveTo>
                    <a:pt x="189" y="249"/>
                  </a:moveTo>
                  <a:cubicBezTo>
                    <a:pt x="189" y="252"/>
                    <a:pt x="186" y="250"/>
                    <a:pt x="186" y="254"/>
                  </a:cubicBezTo>
                  <a:cubicBezTo>
                    <a:pt x="186" y="258"/>
                    <a:pt x="182" y="260"/>
                    <a:pt x="186" y="259"/>
                  </a:cubicBezTo>
                  <a:cubicBezTo>
                    <a:pt x="189" y="259"/>
                    <a:pt x="187" y="255"/>
                    <a:pt x="190" y="254"/>
                  </a:cubicBezTo>
                  <a:cubicBezTo>
                    <a:pt x="193" y="253"/>
                    <a:pt x="195" y="253"/>
                    <a:pt x="193" y="249"/>
                  </a:cubicBezTo>
                  <a:cubicBezTo>
                    <a:pt x="191" y="245"/>
                    <a:pt x="189" y="244"/>
                    <a:pt x="189" y="249"/>
                  </a:cubicBezTo>
                  <a:close/>
                  <a:moveTo>
                    <a:pt x="177" y="242"/>
                  </a:moveTo>
                  <a:cubicBezTo>
                    <a:pt x="178" y="245"/>
                    <a:pt x="184" y="241"/>
                    <a:pt x="183" y="239"/>
                  </a:cubicBezTo>
                  <a:cubicBezTo>
                    <a:pt x="182" y="237"/>
                    <a:pt x="176" y="239"/>
                    <a:pt x="177" y="242"/>
                  </a:cubicBezTo>
                  <a:close/>
                  <a:moveTo>
                    <a:pt x="186" y="261"/>
                  </a:moveTo>
                  <a:cubicBezTo>
                    <a:pt x="184" y="262"/>
                    <a:pt x="186" y="262"/>
                    <a:pt x="183" y="264"/>
                  </a:cubicBezTo>
                  <a:cubicBezTo>
                    <a:pt x="180" y="266"/>
                    <a:pt x="187" y="266"/>
                    <a:pt x="190" y="264"/>
                  </a:cubicBezTo>
                  <a:cubicBezTo>
                    <a:pt x="193" y="262"/>
                    <a:pt x="189" y="260"/>
                    <a:pt x="186" y="261"/>
                  </a:cubicBezTo>
                  <a:close/>
                  <a:moveTo>
                    <a:pt x="172" y="265"/>
                  </a:moveTo>
                  <a:cubicBezTo>
                    <a:pt x="171" y="267"/>
                    <a:pt x="175" y="267"/>
                    <a:pt x="178" y="265"/>
                  </a:cubicBezTo>
                  <a:cubicBezTo>
                    <a:pt x="182" y="263"/>
                    <a:pt x="175" y="262"/>
                    <a:pt x="172" y="265"/>
                  </a:cubicBezTo>
                  <a:close/>
                  <a:moveTo>
                    <a:pt x="167" y="287"/>
                  </a:moveTo>
                  <a:cubicBezTo>
                    <a:pt x="164" y="287"/>
                    <a:pt x="165" y="284"/>
                    <a:pt x="163" y="286"/>
                  </a:cubicBezTo>
                  <a:cubicBezTo>
                    <a:pt x="161" y="287"/>
                    <a:pt x="163" y="290"/>
                    <a:pt x="166" y="290"/>
                  </a:cubicBezTo>
                  <a:cubicBezTo>
                    <a:pt x="170" y="291"/>
                    <a:pt x="170" y="288"/>
                    <a:pt x="167" y="287"/>
                  </a:cubicBezTo>
                  <a:close/>
                  <a:moveTo>
                    <a:pt x="164" y="281"/>
                  </a:moveTo>
                  <a:cubicBezTo>
                    <a:pt x="162" y="281"/>
                    <a:pt x="165" y="285"/>
                    <a:pt x="167" y="285"/>
                  </a:cubicBezTo>
                  <a:cubicBezTo>
                    <a:pt x="169" y="284"/>
                    <a:pt x="167" y="282"/>
                    <a:pt x="164" y="281"/>
                  </a:cubicBezTo>
                  <a:close/>
                  <a:moveTo>
                    <a:pt x="158" y="282"/>
                  </a:moveTo>
                  <a:cubicBezTo>
                    <a:pt x="157" y="284"/>
                    <a:pt x="160" y="285"/>
                    <a:pt x="162" y="284"/>
                  </a:cubicBezTo>
                  <a:cubicBezTo>
                    <a:pt x="163" y="283"/>
                    <a:pt x="160" y="281"/>
                    <a:pt x="158" y="282"/>
                  </a:cubicBezTo>
                  <a:close/>
                  <a:moveTo>
                    <a:pt x="201" y="217"/>
                  </a:moveTo>
                  <a:cubicBezTo>
                    <a:pt x="203" y="219"/>
                    <a:pt x="206" y="215"/>
                    <a:pt x="205" y="214"/>
                  </a:cubicBezTo>
                  <a:cubicBezTo>
                    <a:pt x="203" y="213"/>
                    <a:pt x="199" y="215"/>
                    <a:pt x="201" y="217"/>
                  </a:cubicBezTo>
                  <a:close/>
                  <a:moveTo>
                    <a:pt x="79" y="335"/>
                  </a:moveTo>
                  <a:cubicBezTo>
                    <a:pt x="84" y="340"/>
                    <a:pt x="89" y="336"/>
                    <a:pt x="89" y="334"/>
                  </a:cubicBezTo>
                  <a:cubicBezTo>
                    <a:pt x="89" y="332"/>
                    <a:pt x="77" y="333"/>
                    <a:pt x="79" y="335"/>
                  </a:cubicBezTo>
                  <a:close/>
                  <a:moveTo>
                    <a:pt x="103" y="319"/>
                  </a:moveTo>
                  <a:cubicBezTo>
                    <a:pt x="102" y="321"/>
                    <a:pt x="91" y="321"/>
                    <a:pt x="92" y="324"/>
                  </a:cubicBezTo>
                  <a:cubicBezTo>
                    <a:pt x="94" y="324"/>
                    <a:pt x="98" y="324"/>
                    <a:pt x="103" y="323"/>
                  </a:cubicBezTo>
                  <a:cubicBezTo>
                    <a:pt x="108" y="322"/>
                    <a:pt x="104" y="316"/>
                    <a:pt x="103" y="319"/>
                  </a:cubicBezTo>
                  <a:close/>
                  <a:moveTo>
                    <a:pt x="109" y="325"/>
                  </a:moveTo>
                  <a:cubicBezTo>
                    <a:pt x="110" y="322"/>
                    <a:pt x="102" y="327"/>
                    <a:pt x="99" y="328"/>
                  </a:cubicBezTo>
                  <a:cubicBezTo>
                    <a:pt x="95" y="329"/>
                    <a:pt x="91" y="329"/>
                    <a:pt x="92" y="333"/>
                  </a:cubicBezTo>
                  <a:cubicBezTo>
                    <a:pt x="92" y="334"/>
                    <a:pt x="95" y="334"/>
                    <a:pt x="101" y="332"/>
                  </a:cubicBezTo>
                  <a:cubicBezTo>
                    <a:pt x="107" y="331"/>
                    <a:pt x="112" y="330"/>
                    <a:pt x="113" y="329"/>
                  </a:cubicBezTo>
                  <a:cubicBezTo>
                    <a:pt x="114" y="325"/>
                    <a:pt x="108" y="329"/>
                    <a:pt x="109" y="325"/>
                  </a:cubicBezTo>
                  <a:close/>
                  <a:moveTo>
                    <a:pt x="83" y="344"/>
                  </a:moveTo>
                  <a:cubicBezTo>
                    <a:pt x="84" y="347"/>
                    <a:pt x="89" y="346"/>
                    <a:pt x="88" y="343"/>
                  </a:cubicBezTo>
                  <a:cubicBezTo>
                    <a:pt x="87" y="340"/>
                    <a:pt x="82" y="342"/>
                    <a:pt x="83" y="344"/>
                  </a:cubicBezTo>
                  <a:close/>
                  <a:moveTo>
                    <a:pt x="74" y="348"/>
                  </a:moveTo>
                  <a:cubicBezTo>
                    <a:pt x="73" y="351"/>
                    <a:pt x="70" y="347"/>
                    <a:pt x="69" y="350"/>
                  </a:cubicBezTo>
                  <a:cubicBezTo>
                    <a:pt x="68" y="352"/>
                    <a:pt x="75" y="352"/>
                    <a:pt x="77" y="351"/>
                  </a:cubicBezTo>
                  <a:cubicBezTo>
                    <a:pt x="79" y="351"/>
                    <a:pt x="75" y="345"/>
                    <a:pt x="74" y="348"/>
                  </a:cubicBezTo>
                  <a:close/>
                  <a:moveTo>
                    <a:pt x="50" y="364"/>
                  </a:moveTo>
                  <a:cubicBezTo>
                    <a:pt x="51" y="366"/>
                    <a:pt x="59" y="365"/>
                    <a:pt x="57" y="363"/>
                  </a:cubicBezTo>
                  <a:cubicBezTo>
                    <a:pt x="56" y="360"/>
                    <a:pt x="49" y="362"/>
                    <a:pt x="50" y="364"/>
                  </a:cubicBezTo>
                  <a:close/>
                  <a:moveTo>
                    <a:pt x="34" y="375"/>
                  </a:moveTo>
                  <a:cubicBezTo>
                    <a:pt x="31" y="374"/>
                    <a:pt x="29" y="379"/>
                    <a:pt x="30" y="381"/>
                  </a:cubicBezTo>
                  <a:cubicBezTo>
                    <a:pt x="31" y="384"/>
                    <a:pt x="39" y="377"/>
                    <a:pt x="34" y="375"/>
                  </a:cubicBezTo>
                  <a:close/>
                  <a:moveTo>
                    <a:pt x="23" y="382"/>
                  </a:moveTo>
                  <a:cubicBezTo>
                    <a:pt x="22" y="385"/>
                    <a:pt x="29" y="383"/>
                    <a:pt x="28" y="381"/>
                  </a:cubicBezTo>
                  <a:cubicBezTo>
                    <a:pt x="27" y="379"/>
                    <a:pt x="23" y="379"/>
                    <a:pt x="23" y="382"/>
                  </a:cubicBezTo>
                  <a:close/>
                  <a:moveTo>
                    <a:pt x="12" y="397"/>
                  </a:moveTo>
                  <a:cubicBezTo>
                    <a:pt x="9" y="395"/>
                    <a:pt x="3" y="397"/>
                    <a:pt x="7" y="400"/>
                  </a:cubicBezTo>
                  <a:cubicBezTo>
                    <a:pt x="9" y="401"/>
                    <a:pt x="16" y="398"/>
                    <a:pt x="12" y="397"/>
                  </a:cubicBezTo>
                  <a:close/>
                  <a:moveTo>
                    <a:pt x="7" y="430"/>
                  </a:moveTo>
                  <a:cubicBezTo>
                    <a:pt x="9" y="431"/>
                    <a:pt x="9" y="426"/>
                    <a:pt x="8" y="426"/>
                  </a:cubicBezTo>
                  <a:cubicBezTo>
                    <a:pt x="6" y="426"/>
                    <a:pt x="4" y="429"/>
                    <a:pt x="7" y="430"/>
                  </a:cubicBezTo>
                  <a:close/>
                  <a:moveTo>
                    <a:pt x="18" y="474"/>
                  </a:moveTo>
                  <a:cubicBezTo>
                    <a:pt x="14" y="478"/>
                    <a:pt x="18" y="481"/>
                    <a:pt x="22" y="481"/>
                  </a:cubicBezTo>
                  <a:cubicBezTo>
                    <a:pt x="24" y="482"/>
                    <a:pt x="22" y="478"/>
                    <a:pt x="21" y="476"/>
                  </a:cubicBezTo>
                  <a:cubicBezTo>
                    <a:pt x="20" y="474"/>
                    <a:pt x="21" y="473"/>
                    <a:pt x="23" y="476"/>
                  </a:cubicBezTo>
                  <a:cubicBezTo>
                    <a:pt x="25" y="478"/>
                    <a:pt x="26" y="475"/>
                    <a:pt x="27" y="471"/>
                  </a:cubicBezTo>
                  <a:cubicBezTo>
                    <a:pt x="27" y="467"/>
                    <a:pt x="21" y="470"/>
                    <a:pt x="18" y="474"/>
                  </a:cubicBezTo>
                  <a:close/>
                  <a:moveTo>
                    <a:pt x="14" y="499"/>
                  </a:moveTo>
                  <a:cubicBezTo>
                    <a:pt x="14" y="503"/>
                    <a:pt x="12" y="507"/>
                    <a:pt x="15" y="507"/>
                  </a:cubicBezTo>
                  <a:cubicBezTo>
                    <a:pt x="15" y="506"/>
                    <a:pt x="15" y="506"/>
                    <a:pt x="15" y="506"/>
                  </a:cubicBezTo>
                  <a:cubicBezTo>
                    <a:pt x="20" y="506"/>
                    <a:pt x="13" y="493"/>
                    <a:pt x="14" y="499"/>
                  </a:cubicBezTo>
                  <a:close/>
                  <a:moveTo>
                    <a:pt x="15" y="479"/>
                  </a:moveTo>
                  <a:cubicBezTo>
                    <a:pt x="12" y="477"/>
                    <a:pt x="13" y="483"/>
                    <a:pt x="13" y="487"/>
                  </a:cubicBezTo>
                  <a:cubicBezTo>
                    <a:pt x="13" y="488"/>
                    <a:pt x="13" y="488"/>
                    <a:pt x="13" y="488"/>
                  </a:cubicBezTo>
                  <a:cubicBezTo>
                    <a:pt x="14" y="491"/>
                    <a:pt x="14" y="484"/>
                    <a:pt x="16" y="483"/>
                  </a:cubicBezTo>
                  <a:cubicBezTo>
                    <a:pt x="17" y="482"/>
                    <a:pt x="17" y="486"/>
                    <a:pt x="18" y="485"/>
                  </a:cubicBezTo>
                  <a:cubicBezTo>
                    <a:pt x="20" y="483"/>
                    <a:pt x="18" y="481"/>
                    <a:pt x="15" y="479"/>
                  </a:cubicBezTo>
                  <a:close/>
                  <a:moveTo>
                    <a:pt x="11" y="465"/>
                  </a:moveTo>
                  <a:cubicBezTo>
                    <a:pt x="14" y="466"/>
                    <a:pt x="11" y="459"/>
                    <a:pt x="10" y="456"/>
                  </a:cubicBezTo>
                  <a:cubicBezTo>
                    <a:pt x="9" y="453"/>
                    <a:pt x="8" y="464"/>
                    <a:pt x="11" y="465"/>
                  </a:cubicBezTo>
                  <a:close/>
                  <a:moveTo>
                    <a:pt x="9" y="451"/>
                  </a:moveTo>
                  <a:cubicBezTo>
                    <a:pt x="10" y="454"/>
                    <a:pt x="13" y="458"/>
                    <a:pt x="14" y="455"/>
                  </a:cubicBezTo>
                  <a:cubicBezTo>
                    <a:pt x="15" y="454"/>
                    <a:pt x="9" y="448"/>
                    <a:pt x="9" y="451"/>
                  </a:cubicBezTo>
                  <a:close/>
                  <a:moveTo>
                    <a:pt x="7" y="444"/>
                  </a:moveTo>
                  <a:cubicBezTo>
                    <a:pt x="4" y="442"/>
                    <a:pt x="7" y="446"/>
                    <a:pt x="10" y="448"/>
                  </a:cubicBezTo>
                  <a:cubicBezTo>
                    <a:pt x="10" y="448"/>
                    <a:pt x="10" y="448"/>
                    <a:pt x="10" y="448"/>
                  </a:cubicBezTo>
                  <a:cubicBezTo>
                    <a:pt x="12" y="450"/>
                    <a:pt x="11" y="445"/>
                    <a:pt x="7" y="44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199" name="Freeform 71"/>
            <p:cNvSpPr>
              <a:spLocks noEditPoints="1"/>
            </p:cNvSpPr>
            <p:nvPr/>
          </p:nvSpPr>
          <p:spPr bwMode="auto">
            <a:xfrm>
              <a:off x="1118" y="1731"/>
              <a:ext cx="611" cy="992"/>
            </a:xfrm>
            <a:custGeom>
              <a:avLst/>
              <a:gdLst/>
              <a:ahLst/>
              <a:cxnLst>
                <a:cxn ang="0">
                  <a:pos x="234" y="355"/>
                </a:cxn>
                <a:cxn ang="0">
                  <a:pos x="240" y="374"/>
                </a:cxn>
                <a:cxn ang="0">
                  <a:pos x="181" y="384"/>
                </a:cxn>
                <a:cxn ang="0">
                  <a:pos x="127" y="391"/>
                </a:cxn>
                <a:cxn ang="0">
                  <a:pos x="83" y="414"/>
                </a:cxn>
                <a:cxn ang="0">
                  <a:pos x="96" y="385"/>
                </a:cxn>
                <a:cxn ang="0">
                  <a:pos x="148" y="355"/>
                </a:cxn>
                <a:cxn ang="0">
                  <a:pos x="105" y="355"/>
                </a:cxn>
                <a:cxn ang="0">
                  <a:pos x="102" y="333"/>
                </a:cxn>
                <a:cxn ang="0">
                  <a:pos x="95" y="309"/>
                </a:cxn>
                <a:cxn ang="0">
                  <a:pos x="133" y="292"/>
                </a:cxn>
                <a:cxn ang="0">
                  <a:pos x="140" y="266"/>
                </a:cxn>
                <a:cxn ang="0">
                  <a:pos x="131" y="231"/>
                </a:cxn>
                <a:cxn ang="0">
                  <a:pos x="100" y="239"/>
                </a:cxn>
                <a:cxn ang="0">
                  <a:pos x="94" y="205"/>
                </a:cxn>
                <a:cxn ang="0">
                  <a:pos x="78" y="189"/>
                </a:cxn>
                <a:cxn ang="0">
                  <a:pos x="71" y="197"/>
                </a:cxn>
                <a:cxn ang="0">
                  <a:pos x="75" y="168"/>
                </a:cxn>
                <a:cxn ang="0">
                  <a:pos x="61" y="160"/>
                </a:cxn>
                <a:cxn ang="0">
                  <a:pos x="67" y="136"/>
                </a:cxn>
                <a:cxn ang="0">
                  <a:pos x="79" y="105"/>
                </a:cxn>
                <a:cxn ang="0">
                  <a:pos x="104" y="91"/>
                </a:cxn>
                <a:cxn ang="0">
                  <a:pos x="111" y="119"/>
                </a:cxn>
                <a:cxn ang="0">
                  <a:pos x="165" y="129"/>
                </a:cxn>
                <a:cxn ang="0">
                  <a:pos x="145" y="182"/>
                </a:cxn>
                <a:cxn ang="0">
                  <a:pos x="167" y="204"/>
                </a:cxn>
                <a:cxn ang="0">
                  <a:pos x="211" y="274"/>
                </a:cxn>
                <a:cxn ang="0">
                  <a:pos x="214" y="308"/>
                </a:cxn>
                <a:cxn ang="0">
                  <a:pos x="66" y="240"/>
                </a:cxn>
                <a:cxn ang="0">
                  <a:pos x="32" y="227"/>
                </a:cxn>
                <a:cxn ang="0">
                  <a:pos x="41" y="254"/>
                </a:cxn>
                <a:cxn ang="0">
                  <a:pos x="73" y="255"/>
                </a:cxn>
                <a:cxn ang="0">
                  <a:pos x="71" y="240"/>
                </a:cxn>
                <a:cxn ang="0">
                  <a:pos x="98" y="290"/>
                </a:cxn>
                <a:cxn ang="0">
                  <a:pos x="84" y="212"/>
                </a:cxn>
                <a:cxn ang="0">
                  <a:pos x="174" y="390"/>
                </a:cxn>
                <a:cxn ang="0">
                  <a:pos x="43" y="106"/>
                </a:cxn>
                <a:cxn ang="0">
                  <a:pos x="36" y="122"/>
                </a:cxn>
                <a:cxn ang="0">
                  <a:pos x="53" y="110"/>
                </a:cxn>
                <a:cxn ang="0">
                  <a:pos x="34" y="125"/>
                </a:cxn>
                <a:cxn ang="0">
                  <a:pos x="31" y="137"/>
                </a:cxn>
                <a:cxn ang="0">
                  <a:pos x="62" y="141"/>
                </a:cxn>
                <a:cxn ang="0">
                  <a:pos x="48" y="134"/>
                </a:cxn>
                <a:cxn ang="0">
                  <a:pos x="62" y="145"/>
                </a:cxn>
                <a:cxn ang="0">
                  <a:pos x="64" y="170"/>
                </a:cxn>
                <a:cxn ang="0">
                  <a:pos x="54" y="180"/>
                </a:cxn>
                <a:cxn ang="0">
                  <a:pos x="50" y="202"/>
                </a:cxn>
                <a:cxn ang="0">
                  <a:pos x="60" y="194"/>
                </a:cxn>
                <a:cxn ang="0">
                  <a:pos x="62" y="197"/>
                </a:cxn>
                <a:cxn ang="0">
                  <a:pos x="141" y="75"/>
                </a:cxn>
                <a:cxn ang="0">
                  <a:pos x="138" y="77"/>
                </a:cxn>
                <a:cxn ang="0">
                  <a:pos x="138" y="84"/>
                </a:cxn>
                <a:cxn ang="0">
                  <a:pos x="148" y="61"/>
                </a:cxn>
                <a:cxn ang="0">
                  <a:pos x="144" y="69"/>
                </a:cxn>
                <a:cxn ang="0">
                  <a:pos x="182" y="17"/>
                </a:cxn>
                <a:cxn ang="0">
                  <a:pos x="178" y="20"/>
                </a:cxn>
                <a:cxn ang="0">
                  <a:pos x="179" y="40"/>
                </a:cxn>
                <a:cxn ang="0">
                  <a:pos x="182" y="17"/>
                </a:cxn>
                <a:cxn ang="0">
                  <a:pos x="185" y="9"/>
                </a:cxn>
                <a:cxn ang="0">
                  <a:pos x="189" y="0"/>
                </a:cxn>
              </a:cxnLst>
              <a:rect l="0" t="0" r="r" b="b"/>
              <a:pathLst>
                <a:path w="256" h="416">
                  <a:moveTo>
                    <a:pt x="255" y="321"/>
                  </a:moveTo>
                  <a:cubicBezTo>
                    <a:pt x="256" y="342"/>
                    <a:pt x="238" y="341"/>
                    <a:pt x="243" y="345"/>
                  </a:cubicBezTo>
                  <a:cubicBezTo>
                    <a:pt x="248" y="350"/>
                    <a:pt x="237" y="345"/>
                    <a:pt x="233" y="349"/>
                  </a:cubicBezTo>
                  <a:cubicBezTo>
                    <a:pt x="229" y="353"/>
                    <a:pt x="237" y="348"/>
                    <a:pt x="234" y="355"/>
                  </a:cubicBezTo>
                  <a:cubicBezTo>
                    <a:pt x="232" y="359"/>
                    <a:pt x="220" y="357"/>
                    <a:pt x="225" y="360"/>
                  </a:cubicBezTo>
                  <a:cubicBezTo>
                    <a:pt x="231" y="362"/>
                    <a:pt x="223" y="361"/>
                    <a:pt x="231" y="364"/>
                  </a:cubicBezTo>
                  <a:cubicBezTo>
                    <a:pt x="235" y="366"/>
                    <a:pt x="248" y="360"/>
                    <a:pt x="246" y="363"/>
                  </a:cubicBezTo>
                  <a:cubicBezTo>
                    <a:pt x="244" y="367"/>
                    <a:pt x="249" y="371"/>
                    <a:pt x="240" y="374"/>
                  </a:cubicBezTo>
                  <a:cubicBezTo>
                    <a:pt x="232" y="377"/>
                    <a:pt x="238" y="381"/>
                    <a:pt x="231" y="381"/>
                  </a:cubicBezTo>
                  <a:cubicBezTo>
                    <a:pt x="224" y="381"/>
                    <a:pt x="220" y="389"/>
                    <a:pt x="211" y="385"/>
                  </a:cubicBezTo>
                  <a:cubicBezTo>
                    <a:pt x="201" y="381"/>
                    <a:pt x="191" y="389"/>
                    <a:pt x="189" y="386"/>
                  </a:cubicBezTo>
                  <a:cubicBezTo>
                    <a:pt x="186" y="382"/>
                    <a:pt x="188" y="388"/>
                    <a:pt x="181" y="384"/>
                  </a:cubicBezTo>
                  <a:cubicBezTo>
                    <a:pt x="174" y="381"/>
                    <a:pt x="182" y="386"/>
                    <a:pt x="170" y="387"/>
                  </a:cubicBezTo>
                  <a:cubicBezTo>
                    <a:pt x="158" y="389"/>
                    <a:pt x="167" y="394"/>
                    <a:pt x="157" y="392"/>
                  </a:cubicBezTo>
                  <a:cubicBezTo>
                    <a:pt x="148" y="390"/>
                    <a:pt x="154" y="398"/>
                    <a:pt x="146" y="390"/>
                  </a:cubicBezTo>
                  <a:cubicBezTo>
                    <a:pt x="138" y="382"/>
                    <a:pt x="131" y="393"/>
                    <a:pt x="127" y="391"/>
                  </a:cubicBezTo>
                  <a:cubicBezTo>
                    <a:pt x="123" y="389"/>
                    <a:pt x="125" y="410"/>
                    <a:pt x="118" y="406"/>
                  </a:cubicBezTo>
                  <a:cubicBezTo>
                    <a:pt x="110" y="402"/>
                    <a:pt x="110" y="399"/>
                    <a:pt x="101" y="400"/>
                  </a:cubicBezTo>
                  <a:cubicBezTo>
                    <a:pt x="91" y="402"/>
                    <a:pt x="94" y="406"/>
                    <a:pt x="88" y="408"/>
                  </a:cubicBezTo>
                  <a:cubicBezTo>
                    <a:pt x="82" y="410"/>
                    <a:pt x="87" y="412"/>
                    <a:pt x="83" y="414"/>
                  </a:cubicBezTo>
                  <a:cubicBezTo>
                    <a:pt x="79" y="416"/>
                    <a:pt x="77" y="408"/>
                    <a:pt x="73" y="411"/>
                  </a:cubicBezTo>
                  <a:cubicBezTo>
                    <a:pt x="68" y="414"/>
                    <a:pt x="67" y="404"/>
                    <a:pt x="76" y="405"/>
                  </a:cubicBezTo>
                  <a:cubicBezTo>
                    <a:pt x="83" y="405"/>
                    <a:pt x="85" y="395"/>
                    <a:pt x="91" y="392"/>
                  </a:cubicBezTo>
                  <a:cubicBezTo>
                    <a:pt x="95" y="390"/>
                    <a:pt x="92" y="388"/>
                    <a:pt x="96" y="385"/>
                  </a:cubicBezTo>
                  <a:cubicBezTo>
                    <a:pt x="101" y="382"/>
                    <a:pt x="93" y="377"/>
                    <a:pt x="103" y="376"/>
                  </a:cubicBezTo>
                  <a:cubicBezTo>
                    <a:pt x="112" y="375"/>
                    <a:pt x="99" y="369"/>
                    <a:pt x="113" y="368"/>
                  </a:cubicBezTo>
                  <a:cubicBezTo>
                    <a:pt x="126" y="368"/>
                    <a:pt x="122" y="371"/>
                    <a:pt x="133" y="370"/>
                  </a:cubicBezTo>
                  <a:cubicBezTo>
                    <a:pt x="142" y="368"/>
                    <a:pt x="132" y="366"/>
                    <a:pt x="148" y="355"/>
                  </a:cubicBezTo>
                  <a:cubicBezTo>
                    <a:pt x="150" y="353"/>
                    <a:pt x="149" y="352"/>
                    <a:pt x="152" y="349"/>
                  </a:cubicBezTo>
                  <a:cubicBezTo>
                    <a:pt x="145" y="352"/>
                    <a:pt x="144" y="356"/>
                    <a:pt x="139" y="356"/>
                  </a:cubicBezTo>
                  <a:cubicBezTo>
                    <a:pt x="134" y="357"/>
                    <a:pt x="130" y="370"/>
                    <a:pt x="121" y="360"/>
                  </a:cubicBezTo>
                  <a:cubicBezTo>
                    <a:pt x="112" y="351"/>
                    <a:pt x="103" y="362"/>
                    <a:pt x="105" y="355"/>
                  </a:cubicBezTo>
                  <a:cubicBezTo>
                    <a:pt x="106" y="351"/>
                    <a:pt x="102" y="348"/>
                    <a:pt x="94" y="352"/>
                  </a:cubicBezTo>
                  <a:cubicBezTo>
                    <a:pt x="86" y="357"/>
                    <a:pt x="81" y="352"/>
                    <a:pt x="83" y="349"/>
                  </a:cubicBezTo>
                  <a:cubicBezTo>
                    <a:pt x="88" y="344"/>
                    <a:pt x="76" y="349"/>
                    <a:pt x="81" y="342"/>
                  </a:cubicBezTo>
                  <a:cubicBezTo>
                    <a:pt x="86" y="336"/>
                    <a:pt x="89" y="342"/>
                    <a:pt x="102" y="333"/>
                  </a:cubicBezTo>
                  <a:cubicBezTo>
                    <a:pt x="116" y="325"/>
                    <a:pt x="107" y="320"/>
                    <a:pt x="110" y="315"/>
                  </a:cubicBezTo>
                  <a:cubicBezTo>
                    <a:pt x="114" y="310"/>
                    <a:pt x="106" y="313"/>
                    <a:pt x="110" y="308"/>
                  </a:cubicBezTo>
                  <a:cubicBezTo>
                    <a:pt x="113" y="302"/>
                    <a:pt x="101" y="312"/>
                    <a:pt x="98" y="311"/>
                  </a:cubicBezTo>
                  <a:cubicBezTo>
                    <a:pt x="95" y="309"/>
                    <a:pt x="90" y="316"/>
                    <a:pt x="95" y="309"/>
                  </a:cubicBezTo>
                  <a:cubicBezTo>
                    <a:pt x="97" y="304"/>
                    <a:pt x="101" y="306"/>
                    <a:pt x="106" y="298"/>
                  </a:cubicBezTo>
                  <a:cubicBezTo>
                    <a:pt x="110" y="293"/>
                    <a:pt x="113" y="294"/>
                    <a:pt x="116" y="292"/>
                  </a:cubicBezTo>
                  <a:cubicBezTo>
                    <a:pt x="118" y="290"/>
                    <a:pt x="118" y="295"/>
                    <a:pt x="125" y="292"/>
                  </a:cubicBezTo>
                  <a:cubicBezTo>
                    <a:pt x="131" y="288"/>
                    <a:pt x="137" y="297"/>
                    <a:pt x="133" y="292"/>
                  </a:cubicBezTo>
                  <a:cubicBezTo>
                    <a:pt x="130" y="286"/>
                    <a:pt x="135" y="287"/>
                    <a:pt x="138" y="291"/>
                  </a:cubicBezTo>
                  <a:cubicBezTo>
                    <a:pt x="141" y="294"/>
                    <a:pt x="141" y="293"/>
                    <a:pt x="138" y="287"/>
                  </a:cubicBezTo>
                  <a:cubicBezTo>
                    <a:pt x="131" y="276"/>
                    <a:pt x="141" y="277"/>
                    <a:pt x="138" y="276"/>
                  </a:cubicBezTo>
                  <a:cubicBezTo>
                    <a:pt x="129" y="272"/>
                    <a:pt x="143" y="268"/>
                    <a:pt x="140" y="266"/>
                  </a:cubicBezTo>
                  <a:cubicBezTo>
                    <a:pt x="137" y="264"/>
                    <a:pt x="145" y="260"/>
                    <a:pt x="139" y="259"/>
                  </a:cubicBezTo>
                  <a:cubicBezTo>
                    <a:pt x="133" y="258"/>
                    <a:pt x="134" y="268"/>
                    <a:pt x="131" y="261"/>
                  </a:cubicBezTo>
                  <a:cubicBezTo>
                    <a:pt x="127" y="254"/>
                    <a:pt x="115" y="252"/>
                    <a:pt x="124" y="239"/>
                  </a:cubicBezTo>
                  <a:cubicBezTo>
                    <a:pt x="133" y="227"/>
                    <a:pt x="126" y="237"/>
                    <a:pt x="131" y="231"/>
                  </a:cubicBezTo>
                  <a:cubicBezTo>
                    <a:pt x="133" y="228"/>
                    <a:pt x="124" y="229"/>
                    <a:pt x="123" y="231"/>
                  </a:cubicBezTo>
                  <a:cubicBezTo>
                    <a:pt x="121" y="237"/>
                    <a:pt x="120" y="228"/>
                    <a:pt x="116" y="235"/>
                  </a:cubicBezTo>
                  <a:cubicBezTo>
                    <a:pt x="111" y="242"/>
                    <a:pt x="101" y="229"/>
                    <a:pt x="103" y="234"/>
                  </a:cubicBezTo>
                  <a:cubicBezTo>
                    <a:pt x="104" y="239"/>
                    <a:pt x="103" y="243"/>
                    <a:pt x="100" y="239"/>
                  </a:cubicBezTo>
                  <a:cubicBezTo>
                    <a:pt x="95" y="234"/>
                    <a:pt x="86" y="230"/>
                    <a:pt x="89" y="238"/>
                  </a:cubicBezTo>
                  <a:cubicBezTo>
                    <a:pt x="92" y="247"/>
                    <a:pt x="81" y="232"/>
                    <a:pt x="83" y="229"/>
                  </a:cubicBezTo>
                  <a:cubicBezTo>
                    <a:pt x="86" y="225"/>
                    <a:pt x="89" y="236"/>
                    <a:pt x="88" y="227"/>
                  </a:cubicBezTo>
                  <a:cubicBezTo>
                    <a:pt x="87" y="217"/>
                    <a:pt x="102" y="213"/>
                    <a:pt x="94" y="205"/>
                  </a:cubicBezTo>
                  <a:cubicBezTo>
                    <a:pt x="85" y="196"/>
                    <a:pt x="90" y="194"/>
                    <a:pt x="98" y="193"/>
                  </a:cubicBezTo>
                  <a:cubicBezTo>
                    <a:pt x="85" y="183"/>
                    <a:pt x="91" y="198"/>
                    <a:pt x="86" y="194"/>
                  </a:cubicBezTo>
                  <a:cubicBezTo>
                    <a:pt x="82" y="190"/>
                    <a:pt x="86" y="198"/>
                    <a:pt x="81" y="195"/>
                  </a:cubicBezTo>
                  <a:cubicBezTo>
                    <a:pt x="77" y="193"/>
                    <a:pt x="84" y="185"/>
                    <a:pt x="78" y="189"/>
                  </a:cubicBezTo>
                  <a:cubicBezTo>
                    <a:pt x="73" y="194"/>
                    <a:pt x="82" y="197"/>
                    <a:pt x="79" y="200"/>
                  </a:cubicBezTo>
                  <a:cubicBezTo>
                    <a:pt x="73" y="204"/>
                    <a:pt x="75" y="220"/>
                    <a:pt x="69" y="218"/>
                  </a:cubicBezTo>
                  <a:cubicBezTo>
                    <a:pt x="64" y="215"/>
                    <a:pt x="77" y="196"/>
                    <a:pt x="74" y="198"/>
                  </a:cubicBezTo>
                  <a:cubicBezTo>
                    <a:pt x="72" y="201"/>
                    <a:pt x="71" y="201"/>
                    <a:pt x="71" y="197"/>
                  </a:cubicBezTo>
                  <a:cubicBezTo>
                    <a:pt x="72" y="193"/>
                    <a:pt x="68" y="193"/>
                    <a:pt x="72" y="188"/>
                  </a:cubicBezTo>
                  <a:cubicBezTo>
                    <a:pt x="75" y="183"/>
                    <a:pt x="70" y="180"/>
                    <a:pt x="74" y="178"/>
                  </a:cubicBezTo>
                  <a:cubicBezTo>
                    <a:pt x="77" y="176"/>
                    <a:pt x="75" y="172"/>
                    <a:pt x="78" y="167"/>
                  </a:cubicBezTo>
                  <a:cubicBezTo>
                    <a:pt x="81" y="162"/>
                    <a:pt x="80" y="162"/>
                    <a:pt x="75" y="168"/>
                  </a:cubicBezTo>
                  <a:cubicBezTo>
                    <a:pt x="69" y="173"/>
                    <a:pt x="71" y="168"/>
                    <a:pt x="67" y="169"/>
                  </a:cubicBezTo>
                  <a:cubicBezTo>
                    <a:pt x="64" y="169"/>
                    <a:pt x="60" y="166"/>
                    <a:pt x="65" y="165"/>
                  </a:cubicBezTo>
                  <a:cubicBezTo>
                    <a:pt x="70" y="165"/>
                    <a:pt x="74" y="162"/>
                    <a:pt x="64" y="164"/>
                  </a:cubicBezTo>
                  <a:cubicBezTo>
                    <a:pt x="53" y="165"/>
                    <a:pt x="57" y="159"/>
                    <a:pt x="61" y="160"/>
                  </a:cubicBezTo>
                  <a:cubicBezTo>
                    <a:pt x="65" y="162"/>
                    <a:pt x="70" y="157"/>
                    <a:pt x="67" y="156"/>
                  </a:cubicBezTo>
                  <a:cubicBezTo>
                    <a:pt x="61" y="156"/>
                    <a:pt x="71" y="154"/>
                    <a:pt x="69" y="151"/>
                  </a:cubicBezTo>
                  <a:cubicBezTo>
                    <a:pt x="66" y="148"/>
                    <a:pt x="69" y="150"/>
                    <a:pt x="72" y="144"/>
                  </a:cubicBezTo>
                  <a:cubicBezTo>
                    <a:pt x="75" y="137"/>
                    <a:pt x="68" y="142"/>
                    <a:pt x="67" y="136"/>
                  </a:cubicBezTo>
                  <a:cubicBezTo>
                    <a:pt x="66" y="126"/>
                    <a:pt x="71" y="128"/>
                    <a:pt x="68" y="122"/>
                  </a:cubicBezTo>
                  <a:cubicBezTo>
                    <a:pt x="65" y="116"/>
                    <a:pt x="72" y="118"/>
                    <a:pt x="76" y="118"/>
                  </a:cubicBezTo>
                  <a:cubicBezTo>
                    <a:pt x="80" y="118"/>
                    <a:pt x="80" y="114"/>
                    <a:pt x="77" y="111"/>
                  </a:cubicBezTo>
                  <a:cubicBezTo>
                    <a:pt x="74" y="108"/>
                    <a:pt x="86" y="113"/>
                    <a:pt x="79" y="105"/>
                  </a:cubicBezTo>
                  <a:cubicBezTo>
                    <a:pt x="74" y="99"/>
                    <a:pt x="91" y="109"/>
                    <a:pt x="85" y="102"/>
                  </a:cubicBezTo>
                  <a:cubicBezTo>
                    <a:pt x="78" y="94"/>
                    <a:pt x="88" y="101"/>
                    <a:pt x="86" y="94"/>
                  </a:cubicBezTo>
                  <a:cubicBezTo>
                    <a:pt x="85" y="87"/>
                    <a:pt x="89" y="88"/>
                    <a:pt x="94" y="91"/>
                  </a:cubicBezTo>
                  <a:cubicBezTo>
                    <a:pt x="98" y="94"/>
                    <a:pt x="98" y="89"/>
                    <a:pt x="104" y="91"/>
                  </a:cubicBezTo>
                  <a:cubicBezTo>
                    <a:pt x="109" y="94"/>
                    <a:pt x="117" y="88"/>
                    <a:pt x="123" y="89"/>
                  </a:cubicBezTo>
                  <a:cubicBezTo>
                    <a:pt x="129" y="90"/>
                    <a:pt x="122" y="86"/>
                    <a:pt x="132" y="87"/>
                  </a:cubicBezTo>
                  <a:cubicBezTo>
                    <a:pt x="141" y="87"/>
                    <a:pt x="133" y="91"/>
                    <a:pt x="136" y="94"/>
                  </a:cubicBezTo>
                  <a:cubicBezTo>
                    <a:pt x="139" y="98"/>
                    <a:pt x="116" y="116"/>
                    <a:pt x="111" y="119"/>
                  </a:cubicBezTo>
                  <a:cubicBezTo>
                    <a:pt x="107" y="122"/>
                    <a:pt x="121" y="117"/>
                    <a:pt x="117" y="121"/>
                  </a:cubicBezTo>
                  <a:cubicBezTo>
                    <a:pt x="113" y="126"/>
                    <a:pt x="107" y="131"/>
                    <a:pt x="113" y="130"/>
                  </a:cubicBezTo>
                  <a:cubicBezTo>
                    <a:pt x="119" y="128"/>
                    <a:pt x="120" y="122"/>
                    <a:pt x="137" y="125"/>
                  </a:cubicBezTo>
                  <a:cubicBezTo>
                    <a:pt x="154" y="127"/>
                    <a:pt x="161" y="121"/>
                    <a:pt x="165" y="129"/>
                  </a:cubicBezTo>
                  <a:cubicBezTo>
                    <a:pt x="170" y="136"/>
                    <a:pt x="164" y="133"/>
                    <a:pt x="156" y="153"/>
                  </a:cubicBezTo>
                  <a:cubicBezTo>
                    <a:pt x="149" y="174"/>
                    <a:pt x="145" y="174"/>
                    <a:pt x="140" y="172"/>
                  </a:cubicBezTo>
                  <a:cubicBezTo>
                    <a:pt x="135" y="171"/>
                    <a:pt x="142" y="173"/>
                    <a:pt x="141" y="176"/>
                  </a:cubicBezTo>
                  <a:cubicBezTo>
                    <a:pt x="140" y="178"/>
                    <a:pt x="152" y="178"/>
                    <a:pt x="145" y="182"/>
                  </a:cubicBezTo>
                  <a:cubicBezTo>
                    <a:pt x="138" y="185"/>
                    <a:pt x="138" y="181"/>
                    <a:pt x="136" y="185"/>
                  </a:cubicBezTo>
                  <a:cubicBezTo>
                    <a:pt x="134" y="190"/>
                    <a:pt x="122" y="190"/>
                    <a:pt x="130" y="191"/>
                  </a:cubicBezTo>
                  <a:cubicBezTo>
                    <a:pt x="144" y="194"/>
                    <a:pt x="135" y="184"/>
                    <a:pt x="150" y="190"/>
                  </a:cubicBezTo>
                  <a:cubicBezTo>
                    <a:pt x="164" y="196"/>
                    <a:pt x="161" y="200"/>
                    <a:pt x="167" y="204"/>
                  </a:cubicBezTo>
                  <a:cubicBezTo>
                    <a:pt x="174" y="209"/>
                    <a:pt x="169" y="214"/>
                    <a:pt x="177" y="231"/>
                  </a:cubicBezTo>
                  <a:cubicBezTo>
                    <a:pt x="184" y="247"/>
                    <a:pt x="181" y="242"/>
                    <a:pt x="191" y="246"/>
                  </a:cubicBezTo>
                  <a:cubicBezTo>
                    <a:pt x="202" y="249"/>
                    <a:pt x="197" y="256"/>
                    <a:pt x="205" y="258"/>
                  </a:cubicBezTo>
                  <a:cubicBezTo>
                    <a:pt x="212" y="261"/>
                    <a:pt x="203" y="264"/>
                    <a:pt x="211" y="274"/>
                  </a:cubicBezTo>
                  <a:cubicBezTo>
                    <a:pt x="219" y="283"/>
                    <a:pt x="214" y="283"/>
                    <a:pt x="208" y="279"/>
                  </a:cubicBezTo>
                  <a:cubicBezTo>
                    <a:pt x="201" y="274"/>
                    <a:pt x="200" y="277"/>
                    <a:pt x="208" y="282"/>
                  </a:cubicBezTo>
                  <a:cubicBezTo>
                    <a:pt x="217" y="287"/>
                    <a:pt x="224" y="299"/>
                    <a:pt x="218" y="301"/>
                  </a:cubicBezTo>
                  <a:cubicBezTo>
                    <a:pt x="213" y="304"/>
                    <a:pt x="209" y="308"/>
                    <a:pt x="214" y="308"/>
                  </a:cubicBezTo>
                  <a:cubicBezTo>
                    <a:pt x="218" y="308"/>
                    <a:pt x="218" y="315"/>
                    <a:pt x="223" y="307"/>
                  </a:cubicBezTo>
                  <a:cubicBezTo>
                    <a:pt x="227" y="299"/>
                    <a:pt x="254" y="304"/>
                    <a:pt x="255" y="321"/>
                  </a:cubicBezTo>
                  <a:close/>
                  <a:moveTo>
                    <a:pt x="71" y="240"/>
                  </a:moveTo>
                  <a:cubicBezTo>
                    <a:pt x="68" y="242"/>
                    <a:pt x="61" y="242"/>
                    <a:pt x="66" y="240"/>
                  </a:cubicBezTo>
                  <a:cubicBezTo>
                    <a:pt x="71" y="237"/>
                    <a:pt x="72" y="234"/>
                    <a:pt x="68" y="234"/>
                  </a:cubicBezTo>
                  <a:cubicBezTo>
                    <a:pt x="65" y="234"/>
                    <a:pt x="64" y="226"/>
                    <a:pt x="60" y="221"/>
                  </a:cubicBezTo>
                  <a:cubicBezTo>
                    <a:pt x="57" y="217"/>
                    <a:pt x="48" y="222"/>
                    <a:pt x="42" y="222"/>
                  </a:cubicBezTo>
                  <a:cubicBezTo>
                    <a:pt x="36" y="222"/>
                    <a:pt x="41" y="226"/>
                    <a:pt x="32" y="227"/>
                  </a:cubicBezTo>
                  <a:cubicBezTo>
                    <a:pt x="23" y="230"/>
                    <a:pt x="31" y="238"/>
                    <a:pt x="21" y="239"/>
                  </a:cubicBezTo>
                  <a:cubicBezTo>
                    <a:pt x="11" y="240"/>
                    <a:pt x="26" y="241"/>
                    <a:pt x="14" y="246"/>
                  </a:cubicBezTo>
                  <a:cubicBezTo>
                    <a:pt x="0" y="252"/>
                    <a:pt x="33" y="266"/>
                    <a:pt x="34" y="258"/>
                  </a:cubicBezTo>
                  <a:cubicBezTo>
                    <a:pt x="34" y="252"/>
                    <a:pt x="39" y="246"/>
                    <a:pt x="41" y="254"/>
                  </a:cubicBezTo>
                  <a:cubicBezTo>
                    <a:pt x="43" y="261"/>
                    <a:pt x="46" y="257"/>
                    <a:pt x="47" y="262"/>
                  </a:cubicBezTo>
                  <a:cubicBezTo>
                    <a:pt x="48" y="268"/>
                    <a:pt x="48" y="264"/>
                    <a:pt x="56" y="262"/>
                  </a:cubicBezTo>
                  <a:cubicBezTo>
                    <a:pt x="63" y="261"/>
                    <a:pt x="59" y="270"/>
                    <a:pt x="66" y="260"/>
                  </a:cubicBezTo>
                  <a:cubicBezTo>
                    <a:pt x="70" y="254"/>
                    <a:pt x="73" y="258"/>
                    <a:pt x="73" y="255"/>
                  </a:cubicBezTo>
                  <a:cubicBezTo>
                    <a:pt x="73" y="251"/>
                    <a:pt x="68" y="254"/>
                    <a:pt x="70" y="252"/>
                  </a:cubicBezTo>
                  <a:cubicBezTo>
                    <a:pt x="72" y="250"/>
                    <a:pt x="72" y="243"/>
                    <a:pt x="73" y="247"/>
                  </a:cubicBezTo>
                  <a:cubicBezTo>
                    <a:pt x="74" y="252"/>
                    <a:pt x="76" y="254"/>
                    <a:pt x="77" y="250"/>
                  </a:cubicBezTo>
                  <a:cubicBezTo>
                    <a:pt x="78" y="247"/>
                    <a:pt x="75" y="239"/>
                    <a:pt x="71" y="240"/>
                  </a:cubicBezTo>
                  <a:close/>
                  <a:moveTo>
                    <a:pt x="95" y="264"/>
                  </a:moveTo>
                  <a:cubicBezTo>
                    <a:pt x="101" y="266"/>
                    <a:pt x="107" y="255"/>
                    <a:pt x="102" y="251"/>
                  </a:cubicBezTo>
                  <a:cubicBezTo>
                    <a:pt x="101" y="249"/>
                    <a:pt x="89" y="263"/>
                    <a:pt x="95" y="264"/>
                  </a:cubicBezTo>
                  <a:close/>
                  <a:moveTo>
                    <a:pt x="98" y="290"/>
                  </a:moveTo>
                  <a:cubicBezTo>
                    <a:pt x="95" y="294"/>
                    <a:pt x="102" y="300"/>
                    <a:pt x="106" y="294"/>
                  </a:cubicBezTo>
                  <a:cubicBezTo>
                    <a:pt x="110" y="289"/>
                    <a:pt x="102" y="283"/>
                    <a:pt x="98" y="290"/>
                  </a:cubicBezTo>
                  <a:close/>
                  <a:moveTo>
                    <a:pt x="79" y="203"/>
                  </a:moveTo>
                  <a:cubicBezTo>
                    <a:pt x="77" y="208"/>
                    <a:pt x="79" y="212"/>
                    <a:pt x="84" y="212"/>
                  </a:cubicBezTo>
                  <a:cubicBezTo>
                    <a:pt x="88" y="212"/>
                    <a:pt x="82" y="198"/>
                    <a:pt x="79" y="203"/>
                  </a:cubicBezTo>
                  <a:close/>
                  <a:moveTo>
                    <a:pt x="174" y="390"/>
                  </a:moveTo>
                  <a:cubicBezTo>
                    <a:pt x="181" y="396"/>
                    <a:pt x="187" y="392"/>
                    <a:pt x="184" y="389"/>
                  </a:cubicBezTo>
                  <a:cubicBezTo>
                    <a:pt x="181" y="387"/>
                    <a:pt x="179" y="387"/>
                    <a:pt x="174" y="390"/>
                  </a:cubicBezTo>
                  <a:close/>
                  <a:moveTo>
                    <a:pt x="56" y="102"/>
                  </a:moveTo>
                  <a:cubicBezTo>
                    <a:pt x="59" y="100"/>
                    <a:pt x="59" y="94"/>
                    <a:pt x="58" y="93"/>
                  </a:cubicBezTo>
                  <a:cubicBezTo>
                    <a:pt x="57" y="92"/>
                    <a:pt x="51" y="97"/>
                    <a:pt x="44" y="100"/>
                  </a:cubicBezTo>
                  <a:cubicBezTo>
                    <a:pt x="42" y="101"/>
                    <a:pt x="45" y="104"/>
                    <a:pt x="43" y="106"/>
                  </a:cubicBezTo>
                  <a:cubicBezTo>
                    <a:pt x="41" y="109"/>
                    <a:pt x="40" y="103"/>
                    <a:pt x="38" y="104"/>
                  </a:cubicBezTo>
                  <a:cubicBezTo>
                    <a:pt x="36" y="106"/>
                    <a:pt x="33" y="109"/>
                    <a:pt x="37" y="111"/>
                  </a:cubicBezTo>
                  <a:cubicBezTo>
                    <a:pt x="41" y="114"/>
                    <a:pt x="31" y="113"/>
                    <a:pt x="40" y="116"/>
                  </a:cubicBezTo>
                  <a:cubicBezTo>
                    <a:pt x="46" y="117"/>
                    <a:pt x="33" y="117"/>
                    <a:pt x="36" y="122"/>
                  </a:cubicBezTo>
                  <a:cubicBezTo>
                    <a:pt x="40" y="127"/>
                    <a:pt x="39" y="121"/>
                    <a:pt x="42" y="121"/>
                  </a:cubicBezTo>
                  <a:cubicBezTo>
                    <a:pt x="46" y="121"/>
                    <a:pt x="43" y="119"/>
                    <a:pt x="46" y="117"/>
                  </a:cubicBezTo>
                  <a:cubicBezTo>
                    <a:pt x="49" y="115"/>
                    <a:pt x="52" y="116"/>
                    <a:pt x="52" y="114"/>
                  </a:cubicBezTo>
                  <a:cubicBezTo>
                    <a:pt x="51" y="112"/>
                    <a:pt x="56" y="112"/>
                    <a:pt x="53" y="110"/>
                  </a:cubicBezTo>
                  <a:cubicBezTo>
                    <a:pt x="51" y="109"/>
                    <a:pt x="54" y="108"/>
                    <a:pt x="53" y="106"/>
                  </a:cubicBezTo>
                  <a:cubicBezTo>
                    <a:pt x="52" y="104"/>
                    <a:pt x="56" y="107"/>
                    <a:pt x="59" y="104"/>
                  </a:cubicBezTo>
                  <a:cubicBezTo>
                    <a:pt x="63" y="102"/>
                    <a:pt x="53" y="105"/>
                    <a:pt x="56" y="102"/>
                  </a:cubicBezTo>
                  <a:close/>
                  <a:moveTo>
                    <a:pt x="34" y="125"/>
                  </a:moveTo>
                  <a:cubicBezTo>
                    <a:pt x="32" y="127"/>
                    <a:pt x="29" y="124"/>
                    <a:pt x="26" y="127"/>
                  </a:cubicBezTo>
                  <a:cubicBezTo>
                    <a:pt x="24" y="129"/>
                    <a:pt x="34" y="134"/>
                    <a:pt x="37" y="129"/>
                  </a:cubicBezTo>
                  <a:cubicBezTo>
                    <a:pt x="40" y="125"/>
                    <a:pt x="35" y="124"/>
                    <a:pt x="34" y="125"/>
                  </a:cubicBezTo>
                  <a:close/>
                  <a:moveTo>
                    <a:pt x="31" y="137"/>
                  </a:moveTo>
                  <a:cubicBezTo>
                    <a:pt x="25" y="135"/>
                    <a:pt x="27" y="149"/>
                    <a:pt x="31" y="149"/>
                  </a:cubicBezTo>
                  <a:cubicBezTo>
                    <a:pt x="35" y="148"/>
                    <a:pt x="29" y="144"/>
                    <a:pt x="31" y="143"/>
                  </a:cubicBezTo>
                  <a:cubicBezTo>
                    <a:pt x="33" y="141"/>
                    <a:pt x="33" y="138"/>
                    <a:pt x="31" y="137"/>
                  </a:cubicBezTo>
                  <a:close/>
                  <a:moveTo>
                    <a:pt x="62" y="141"/>
                  </a:moveTo>
                  <a:cubicBezTo>
                    <a:pt x="58" y="140"/>
                    <a:pt x="59" y="125"/>
                    <a:pt x="56" y="125"/>
                  </a:cubicBezTo>
                  <a:cubicBezTo>
                    <a:pt x="52" y="124"/>
                    <a:pt x="55" y="132"/>
                    <a:pt x="53" y="134"/>
                  </a:cubicBezTo>
                  <a:cubicBezTo>
                    <a:pt x="52" y="135"/>
                    <a:pt x="49" y="127"/>
                    <a:pt x="47" y="129"/>
                  </a:cubicBezTo>
                  <a:cubicBezTo>
                    <a:pt x="45" y="131"/>
                    <a:pt x="48" y="132"/>
                    <a:pt x="48" y="134"/>
                  </a:cubicBezTo>
                  <a:cubicBezTo>
                    <a:pt x="48" y="135"/>
                    <a:pt x="40" y="133"/>
                    <a:pt x="46" y="138"/>
                  </a:cubicBezTo>
                  <a:cubicBezTo>
                    <a:pt x="48" y="140"/>
                    <a:pt x="48" y="136"/>
                    <a:pt x="51" y="138"/>
                  </a:cubicBezTo>
                  <a:cubicBezTo>
                    <a:pt x="54" y="141"/>
                    <a:pt x="49" y="139"/>
                    <a:pt x="53" y="144"/>
                  </a:cubicBezTo>
                  <a:cubicBezTo>
                    <a:pt x="56" y="147"/>
                    <a:pt x="57" y="144"/>
                    <a:pt x="62" y="145"/>
                  </a:cubicBezTo>
                  <a:cubicBezTo>
                    <a:pt x="67" y="145"/>
                    <a:pt x="60" y="150"/>
                    <a:pt x="62" y="151"/>
                  </a:cubicBezTo>
                  <a:cubicBezTo>
                    <a:pt x="64" y="153"/>
                    <a:pt x="70" y="145"/>
                    <a:pt x="70" y="142"/>
                  </a:cubicBezTo>
                  <a:cubicBezTo>
                    <a:pt x="71" y="140"/>
                    <a:pt x="66" y="142"/>
                    <a:pt x="62" y="141"/>
                  </a:cubicBezTo>
                  <a:close/>
                  <a:moveTo>
                    <a:pt x="64" y="170"/>
                  </a:moveTo>
                  <a:cubicBezTo>
                    <a:pt x="59" y="169"/>
                    <a:pt x="60" y="164"/>
                    <a:pt x="56" y="167"/>
                  </a:cubicBezTo>
                  <a:cubicBezTo>
                    <a:pt x="53" y="171"/>
                    <a:pt x="54" y="170"/>
                    <a:pt x="59" y="172"/>
                  </a:cubicBezTo>
                  <a:cubicBezTo>
                    <a:pt x="62" y="174"/>
                    <a:pt x="57" y="174"/>
                    <a:pt x="58" y="177"/>
                  </a:cubicBezTo>
                  <a:cubicBezTo>
                    <a:pt x="59" y="179"/>
                    <a:pt x="54" y="176"/>
                    <a:pt x="54" y="180"/>
                  </a:cubicBezTo>
                  <a:cubicBezTo>
                    <a:pt x="54" y="183"/>
                    <a:pt x="62" y="179"/>
                    <a:pt x="68" y="178"/>
                  </a:cubicBezTo>
                  <a:cubicBezTo>
                    <a:pt x="74" y="177"/>
                    <a:pt x="70" y="172"/>
                    <a:pt x="64" y="170"/>
                  </a:cubicBezTo>
                  <a:close/>
                  <a:moveTo>
                    <a:pt x="55" y="196"/>
                  </a:moveTo>
                  <a:cubicBezTo>
                    <a:pt x="54" y="193"/>
                    <a:pt x="47" y="200"/>
                    <a:pt x="50" y="202"/>
                  </a:cubicBezTo>
                  <a:cubicBezTo>
                    <a:pt x="52" y="204"/>
                    <a:pt x="55" y="197"/>
                    <a:pt x="56" y="201"/>
                  </a:cubicBezTo>
                  <a:cubicBezTo>
                    <a:pt x="57" y="205"/>
                    <a:pt x="53" y="205"/>
                    <a:pt x="55" y="206"/>
                  </a:cubicBezTo>
                  <a:cubicBezTo>
                    <a:pt x="56" y="208"/>
                    <a:pt x="57" y="206"/>
                    <a:pt x="60" y="204"/>
                  </a:cubicBezTo>
                  <a:cubicBezTo>
                    <a:pt x="64" y="202"/>
                    <a:pt x="60" y="199"/>
                    <a:pt x="60" y="194"/>
                  </a:cubicBezTo>
                  <a:cubicBezTo>
                    <a:pt x="59" y="190"/>
                    <a:pt x="56" y="198"/>
                    <a:pt x="55" y="196"/>
                  </a:cubicBezTo>
                  <a:close/>
                  <a:moveTo>
                    <a:pt x="62" y="197"/>
                  </a:moveTo>
                  <a:cubicBezTo>
                    <a:pt x="64" y="200"/>
                    <a:pt x="72" y="183"/>
                    <a:pt x="69" y="185"/>
                  </a:cubicBezTo>
                  <a:cubicBezTo>
                    <a:pt x="66" y="186"/>
                    <a:pt x="60" y="193"/>
                    <a:pt x="62" y="197"/>
                  </a:cubicBezTo>
                  <a:close/>
                  <a:moveTo>
                    <a:pt x="128" y="77"/>
                  </a:moveTo>
                  <a:cubicBezTo>
                    <a:pt x="126" y="77"/>
                    <a:pt x="128" y="83"/>
                    <a:pt x="132" y="83"/>
                  </a:cubicBezTo>
                  <a:cubicBezTo>
                    <a:pt x="136" y="83"/>
                    <a:pt x="130" y="76"/>
                    <a:pt x="128" y="77"/>
                  </a:cubicBezTo>
                  <a:close/>
                  <a:moveTo>
                    <a:pt x="141" y="75"/>
                  </a:moveTo>
                  <a:cubicBezTo>
                    <a:pt x="139" y="72"/>
                    <a:pt x="134" y="75"/>
                    <a:pt x="136" y="72"/>
                  </a:cubicBezTo>
                  <a:cubicBezTo>
                    <a:pt x="138" y="69"/>
                    <a:pt x="136" y="69"/>
                    <a:pt x="133" y="68"/>
                  </a:cubicBezTo>
                  <a:cubicBezTo>
                    <a:pt x="130" y="66"/>
                    <a:pt x="128" y="72"/>
                    <a:pt x="130" y="75"/>
                  </a:cubicBezTo>
                  <a:cubicBezTo>
                    <a:pt x="133" y="79"/>
                    <a:pt x="136" y="75"/>
                    <a:pt x="138" y="77"/>
                  </a:cubicBezTo>
                  <a:cubicBezTo>
                    <a:pt x="140" y="80"/>
                    <a:pt x="144" y="76"/>
                    <a:pt x="143" y="75"/>
                  </a:cubicBezTo>
                  <a:cubicBezTo>
                    <a:pt x="142" y="74"/>
                    <a:pt x="142" y="78"/>
                    <a:pt x="141" y="75"/>
                  </a:cubicBezTo>
                  <a:close/>
                  <a:moveTo>
                    <a:pt x="137" y="80"/>
                  </a:moveTo>
                  <a:cubicBezTo>
                    <a:pt x="136" y="81"/>
                    <a:pt x="137" y="84"/>
                    <a:pt x="138" y="84"/>
                  </a:cubicBezTo>
                  <a:cubicBezTo>
                    <a:pt x="140" y="84"/>
                    <a:pt x="139" y="80"/>
                    <a:pt x="137" y="80"/>
                  </a:cubicBezTo>
                  <a:close/>
                  <a:moveTo>
                    <a:pt x="143" y="65"/>
                  </a:moveTo>
                  <a:cubicBezTo>
                    <a:pt x="143" y="66"/>
                    <a:pt x="145" y="64"/>
                    <a:pt x="146" y="65"/>
                  </a:cubicBezTo>
                  <a:cubicBezTo>
                    <a:pt x="148" y="65"/>
                    <a:pt x="151" y="60"/>
                    <a:pt x="148" y="61"/>
                  </a:cubicBezTo>
                  <a:cubicBezTo>
                    <a:pt x="146" y="63"/>
                    <a:pt x="145" y="59"/>
                    <a:pt x="143" y="65"/>
                  </a:cubicBezTo>
                  <a:close/>
                  <a:moveTo>
                    <a:pt x="144" y="69"/>
                  </a:moveTo>
                  <a:cubicBezTo>
                    <a:pt x="143" y="71"/>
                    <a:pt x="146" y="71"/>
                    <a:pt x="147" y="70"/>
                  </a:cubicBezTo>
                  <a:cubicBezTo>
                    <a:pt x="147" y="69"/>
                    <a:pt x="144" y="65"/>
                    <a:pt x="144" y="69"/>
                  </a:cubicBezTo>
                  <a:close/>
                  <a:moveTo>
                    <a:pt x="136" y="59"/>
                  </a:moveTo>
                  <a:cubicBezTo>
                    <a:pt x="135" y="61"/>
                    <a:pt x="139" y="64"/>
                    <a:pt x="140" y="64"/>
                  </a:cubicBezTo>
                  <a:cubicBezTo>
                    <a:pt x="141" y="63"/>
                    <a:pt x="138" y="58"/>
                    <a:pt x="136" y="59"/>
                  </a:cubicBezTo>
                  <a:close/>
                  <a:moveTo>
                    <a:pt x="182" y="17"/>
                  </a:moveTo>
                  <a:cubicBezTo>
                    <a:pt x="183" y="15"/>
                    <a:pt x="181" y="12"/>
                    <a:pt x="180" y="16"/>
                  </a:cubicBezTo>
                  <a:cubicBezTo>
                    <a:pt x="179" y="19"/>
                    <a:pt x="178" y="14"/>
                    <a:pt x="179" y="10"/>
                  </a:cubicBezTo>
                  <a:cubicBezTo>
                    <a:pt x="180" y="5"/>
                    <a:pt x="169" y="15"/>
                    <a:pt x="171" y="15"/>
                  </a:cubicBezTo>
                  <a:cubicBezTo>
                    <a:pt x="174" y="15"/>
                    <a:pt x="179" y="18"/>
                    <a:pt x="178" y="20"/>
                  </a:cubicBezTo>
                  <a:cubicBezTo>
                    <a:pt x="176" y="23"/>
                    <a:pt x="170" y="20"/>
                    <a:pt x="170" y="24"/>
                  </a:cubicBezTo>
                  <a:cubicBezTo>
                    <a:pt x="170" y="29"/>
                    <a:pt x="172" y="24"/>
                    <a:pt x="174" y="27"/>
                  </a:cubicBezTo>
                  <a:cubicBezTo>
                    <a:pt x="176" y="30"/>
                    <a:pt x="176" y="24"/>
                    <a:pt x="179" y="27"/>
                  </a:cubicBezTo>
                  <a:cubicBezTo>
                    <a:pt x="182" y="29"/>
                    <a:pt x="175" y="36"/>
                    <a:pt x="179" y="40"/>
                  </a:cubicBezTo>
                  <a:cubicBezTo>
                    <a:pt x="181" y="43"/>
                    <a:pt x="180" y="36"/>
                    <a:pt x="181" y="34"/>
                  </a:cubicBezTo>
                  <a:cubicBezTo>
                    <a:pt x="183" y="32"/>
                    <a:pt x="183" y="29"/>
                    <a:pt x="182" y="27"/>
                  </a:cubicBezTo>
                  <a:cubicBezTo>
                    <a:pt x="181" y="24"/>
                    <a:pt x="183" y="24"/>
                    <a:pt x="184" y="18"/>
                  </a:cubicBezTo>
                  <a:cubicBezTo>
                    <a:pt x="186" y="12"/>
                    <a:pt x="182" y="20"/>
                    <a:pt x="182" y="17"/>
                  </a:cubicBezTo>
                  <a:close/>
                  <a:moveTo>
                    <a:pt x="185" y="4"/>
                  </a:moveTo>
                  <a:cubicBezTo>
                    <a:pt x="183" y="4"/>
                    <a:pt x="184" y="7"/>
                    <a:pt x="182" y="8"/>
                  </a:cubicBezTo>
                  <a:cubicBezTo>
                    <a:pt x="181" y="9"/>
                    <a:pt x="181" y="10"/>
                    <a:pt x="183" y="13"/>
                  </a:cubicBezTo>
                  <a:cubicBezTo>
                    <a:pt x="184" y="16"/>
                    <a:pt x="184" y="10"/>
                    <a:pt x="185" y="9"/>
                  </a:cubicBezTo>
                  <a:cubicBezTo>
                    <a:pt x="187" y="8"/>
                    <a:pt x="186" y="5"/>
                    <a:pt x="185" y="4"/>
                  </a:cubicBezTo>
                  <a:close/>
                  <a:moveTo>
                    <a:pt x="189" y="0"/>
                  </a:moveTo>
                  <a:cubicBezTo>
                    <a:pt x="187" y="0"/>
                    <a:pt x="186" y="4"/>
                    <a:pt x="189" y="6"/>
                  </a:cubicBezTo>
                  <a:cubicBezTo>
                    <a:pt x="191" y="7"/>
                    <a:pt x="192" y="0"/>
                    <a:pt x="189" y="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0" name="Freeform 72"/>
            <p:cNvSpPr>
              <a:spLocks/>
            </p:cNvSpPr>
            <p:nvPr/>
          </p:nvSpPr>
          <p:spPr bwMode="auto">
            <a:xfrm>
              <a:off x="1180" y="1600"/>
              <a:ext cx="31" cy="2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7"/>
                </a:cxn>
                <a:cxn ang="0">
                  <a:pos x="10" y="3"/>
                </a:cxn>
                <a:cxn ang="0">
                  <a:pos x="3" y="2"/>
                </a:cxn>
              </a:cxnLst>
              <a:rect l="0" t="0" r="r" b="b"/>
              <a:pathLst>
                <a:path w="13" h="9">
                  <a:moveTo>
                    <a:pt x="3" y="2"/>
                  </a:moveTo>
                  <a:cubicBezTo>
                    <a:pt x="0" y="2"/>
                    <a:pt x="3" y="5"/>
                    <a:pt x="7" y="7"/>
                  </a:cubicBezTo>
                  <a:cubicBezTo>
                    <a:pt x="10" y="9"/>
                    <a:pt x="13" y="7"/>
                    <a:pt x="10" y="3"/>
                  </a:cubicBezTo>
                  <a:cubicBezTo>
                    <a:pt x="6" y="0"/>
                    <a:pt x="5" y="2"/>
                    <a:pt x="3" y="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1" name="Freeform 73"/>
            <p:cNvSpPr>
              <a:spLocks/>
            </p:cNvSpPr>
            <p:nvPr/>
          </p:nvSpPr>
          <p:spPr bwMode="auto">
            <a:xfrm>
              <a:off x="1218" y="1624"/>
              <a:ext cx="22" cy="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7"/>
                </a:cxn>
                <a:cxn ang="0">
                  <a:pos x="8" y="8"/>
                </a:cxn>
                <a:cxn ang="0">
                  <a:pos x="1" y="4"/>
                </a:cxn>
              </a:cxnLst>
              <a:rect l="0" t="0" r="r" b="b"/>
              <a:pathLst>
                <a:path w="9" h="10">
                  <a:moveTo>
                    <a:pt x="1" y="4"/>
                  </a:moveTo>
                  <a:cubicBezTo>
                    <a:pt x="1" y="5"/>
                    <a:pt x="2" y="6"/>
                    <a:pt x="4" y="7"/>
                  </a:cubicBezTo>
                  <a:cubicBezTo>
                    <a:pt x="6" y="8"/>
                    <a:pt x="6" y="10"/>
                    <a:pt x="8" y="8"/>
                  </a:cubicBezTo>
                  <a:cubicBezTo>
                    <a:pt x="9" y="6"/>
                    <a:pt x="0" y="0"/>
                    <a:pt x="1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2" name="Freeform 74"/>
            <p:cNvSpPr>
              <a:spLocks/>
            </p:cNvSpPr>
            <p:nvPr/>
          </p:nvSpPr>
          <p:spPr bwMode="auto">
            <a:xfrm>
              <a:off x="1214" y="1653"/>
              <a:ext cx="21" cy="3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" y="2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5" y="4"/>
                </a:cxn>
              </a:cxnLst>
              <a:rect l="0" t="0" r="r" b="b"/>
              <a:pathLst>
                <a:path w="9" h="15">
                  <a:moveTo>
                    <a:pt x="5" y="4"/>
                  </a:moveTo>
                  <a:cubicBezTo>
                    <a:pt x="1" y="3"/>
                    <a:pt x="3" y="0"/>
                    <a:pt x="1" y="2"/>
                  </a:cubicBezTo>
                  <a:cubicBezTo>
                    <a:pt x="0" y="3"/>
                    <a:pt x="2" y="7"/>
                    <a:pt x="5" y="11"/>
                  </a:cubicBezTo>
                  <a:cubicBezTo>
                    <a:pt x="8" y="15"/>
                    <a:pt x="9" y="12"/>
                    <a:pt x="8" y="11"/>
                  </a:cubicBezTo>
                  <a:cubicBezTo>
                    <a:pt x="7" y="9"/>
                    <a:pt x="8" y="5"/>
                    <a:pt x="5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3" name="Freeform 75"/>
            <p:cNvSpPr>
              <a:spLocks/>
            </p:cNvSpPr>
            <p:nvPr/>
          </p:nvSpPr>
          <p:spPr bwMode="auto">
            <a:xfrm>
              <a:off x="1197" y="1586"/>
              <a:ext cx="36" cy="4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3"/>
                </a:cxn>
                <a:cxn ang="0">
                  <a:pos x="3" y="8"/>
                </a:cxn>
                <a:cxn ang="0">
                  <a:pos x="11" y="15"/>
                </a:cxn>
                <a:cxn ang="0">
                  <a:pos x="12" y="11"/>
                </a:cxn>
                <a:cxn ang="0">
                  <a:pos x="6" y="4"/>
                </a:cxn>
              </a:cxnLst>
              <a:rect l="0" t="0" r="r" b="b"/>
              <a:pathLst>
                <a:path w="15" h="20">
                  <a:moveTo>
                    <a:pt x="6" y="4"/>
                  </a:moveTo>
                  <a:cubicBezTo>
                    <a:pt x="5" y="0"/>
                    <a:pt x="1" y="0"/>
                    <a:pt x="2" y="3"/>
                  </a:cubicBezTo>
                  <a:cubicBezTo>
                    <a:pt x="3" y="5"/>
                    <a:pt x="0" y="4"/>
                    <a:pt x="3" y="8"/>
                  </a:cubicBezTo>
                  <a:cubicBezTo>
                    <a:pt x="5" y="10"/>
                    <a:pt x="5" y="6"/>
                    <a:pt x="11" y="15"/>
                  </a:cubicBezTo>
                  <a:cubicBezTo>
                    <a:pt x="14" y="20"/>
                    <a:pt x="15" y="16"/>
                    <a:pt x="12" y="11"/>
                  </a:cubicBezTo>
                  <a:cubicBezTo>
                    <a:pt x="8" y="5"/>
                    <a:pt x="8" y="9"/>
                    <a:pt x="6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4" name="Freeform 76"/>
            <p:cNvSpPr>
              <a:spLocks/>
            </p:cNvSpPr>
            <p:nvPr/>
          </p:nvSpPr>
          <p:spPr bwMode="auto">
            <a:xfrm>
              <a:off x="1209" y="1584"/>
              <a:ext cx="36" cy="3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1" y="6"/>
                </a:cxn>
              </a:cxnLst>
              <a:rect l="0" t="0" r="r" b="b"/>
              <a:pathLst>
                <a:path w="15" h="14">
                  <a:moveTo>
                    <a:pt x="11" y="6"/>
                  </a:moveTo>
                  <a:cubicBezTo>
                    <a:pt x="7" y="6"/>
                    <a:pt x="10" y="3"/>
                    <a:pt x="7" y="3"/>
                  </a:cubicBezTo>
                  <a:cubicBezTo>
                    <a:pt x="3" y="3"/>
                    <a:pt x="7" y="0"/>
                    <a:pt x="3" y="0"/>
                  </a:cubicBezTo>
                  <a:cubicBezTo>
                    <a:pt x="0" y="0"/>
                    <a:pt x="0" y="0"/>
                    <a:pt x="2" y="4"/>
                  </a:cubicBezTo>
                  <a:cubicBezTo>
                    <a:pt x="4" y="8"/>
                    <a:pt x="6" y="7"/>
                    <a:pt x="9" y="10"/>
                  </a:cubicBezTo>
                  <a:cubicBezTo>
                    <a:pt x="11" y="14"/>
                    <a:pt x="15" y="10"/>
                    <a:pt x="12" y="9"/>
                  </a:cubicBezTo>
                  <a:cubicBezTo>
                    <a:pt x="9" y="8"/>
                    <a:pt x="14" y="7"/>
                    <a:pt x="11" y="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5" name="Freeform 77"/>
            <p:cNvSpPr>
              <a:spLocks/>
            </p:cNvSpPr>
            <p:nvPr/>
          </p:nvSpPr>
          <p:spPr bwMode="auto">
            <a:xfrm>
              <a:off x="1242" y="1581"/>
              <a:ext cx="15" cy="2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4" y="8"/>
                </a:cxn>
                <a:cxn ang="0">
                  <a:pos x="3" y="4"/>
                </a:cxn>
              </a:cxnLst>
              <a:rect l="0" t="0" r="r" b="b"/>
              <a:pathLst>
                <a:path w="6" h="10">
                  <a:moveTo>
                    <a:pt x="3" y="4"/>
                  </a:moveTo>
                  <a:cubicBezTo>
                    <a:pt x="1" y="2"/>
                    <a:pt x="0" y="0"/>
                    <a:pt x="1" y="3"/>
                  </a:cubicBezTo>
                  <a:cubicBezTo>
                    <a:pt x="2" y="5"/>
                    <a:pt x="0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7"/>
                    <a:pt x="3" y="10"/>
                    <a:pt x="4" y="8"/>
                  </a:cubicBezTo>
                  <a:cubicBezTo>
                    <a:pt x="6" y="6"/>
                    <a:pt x="4" y="7"/>
                    <a:pt x="3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6" name="Freeform 78"/>
            <p:cNvSpPr>
              <a:spLocks/>
            </p:cNvSpPr>
            <p:nvPr/>
          </p:nvSpPr>
          <p:spPr bwMode="auto">
            <a:xfrm>
              <a:off x="1235" y="1581"/>
              <a:ext cx="7" cy="1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5"/>
                </a:cxn>
                <a:cxn ang="0">
                  <a:pos x="1" y="1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0" y="1"/>
                    <a:pt x="1" y="6"/>
                    <a:pt x="2" y="5"/>
                  </a:cubicBezTo>
                  <a:cubicBezTo>
                    <a:pt x="3" y="5"/>
                    <a:pt x="2" y="0"/>
                    <a:pt x="1" y="1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7" name="Freeform 79"/>
            <p:cNvSpPr>
              <a:spLocks/>
            </p:cNvSpPr>
            <p:nvPr/>
          </p:nvSpPr>
          <p:spPr bwMode="auto">
            <a:xfrm>
              <a:off x="1254" y="1588"/>
              <a:ext cx="10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3" y="3"/>
                    <a:pt x="4" y="1"/>
                    <a:pt x="2" y="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8" name="Freeform 80"/>
            <p:cNvSpPr>
              <a:spLocks noEditPoints="1"/>
            </p:cNvSpPr>
            <p:nvPr/>
          </p:nvSpPr>
          <p:spPr bwMode="auto">
            <a:xfrm>
              <a:off x="1066" y="3236"/>
              <a:ext cx="808" cy="639"/>
            </a:xfrm>
            <a:custGeom>
              <a:avLst/>
              <a:gdLst/>
              <a:ahLst/>
              <a:cxnLst>
                <a:cxn ang="0">
                  <a:pos x="312" y="61"/>
                </a:cxn>
                <a:cxn ang="0">
                  <a:pos x="287" y="86"/>
                </a:cxn>
                <a:cxn ang="0">
                  <a:pos x="252" y="102"/>
                </a:cxn>
                <a:cxn ang="0">
                  <a:pos x="250" y="112"/>
                </a:cxn>
                <a:cxn ang="0">
                  <a:pos x="225" y="157"/>
                </a:cxn>
                <a:cxn ang="0">
                  <a:pos x="238" y="174"/>
                </a:cxn>
                <a:cxn ang="0">
                  <a:pos x="214" y="209"/>
                </a:cxn>
                <a:cxn ang="0">
                  <a:pos x="204" y="215"/>
                </a:cxn>
                <a:cxn ang="0">
                  <a:pos x="177" y="240"/>
                </a:cxn>
                <a:cxn ang="0">
                  <a:pos x="143" y="241"/>
                </a:cxn>
                <a:cxn ang="0">
                  <a:pos x="122" y="246"/>
                </a:cxn>
                <a:cxn ang="0">
                  <a:pos x="104" y="254"/>
                </a:cxn>
                <a:cxn ang="0">
                  <a:pos x="97" y="263"/>
                </a:cxn>
                <a:cxn ang="0">
                  <a:pos x="86" y="260"/>
                </a:cxn>
                <a:cxn ang="0">
                  <a:pos x="73" y="239"/>
                </a:cxn>
                <a:cxn ang="0">
                  <a:pos x="50" y="226"/>
                </a:cxn>
                <a:cxn ang="0">
                  <a:pos x="55" y="199"/>
                </a:cxn>
                <a:cxn ang="0">
                  <a:pos x="57" y="191"/>
                </a:cxn>
                <a:cxn ang="0">
                  <a:pos x="57" y="170"/>
                </a:cxn>
                <a:cxn ang="0">
                  <a:pos x="53" y="156"/>
                </a:cxn>
                <a:cxn ang="0">
                  <a:pos x="53" y="142"/>
                </a:cxn>
                <a:cxn ang="0">
                  <a:pos x="60" y="130"/>
                </a:cxn>
                <a:cxn ang="0">
                  <a:pos x="64" y="102"/>
                </a:cxn>
                <a:cxn ang="0">
                  <a:pos x="75" y="75"/>
                </a:cxn>
                <a:cxn ang="0">
                  <a:pos x="63" y="65"/>
                </a:cxn>
                <a:cxn ang="0">
                  <a:pos x="45" y="68"/>
                </a:cxn>
                <a:cxn ang="0">
                  <a:pos x="30" y="69"/>
                </a:cxn>
                <a:cxn ang="0">
                  <a:pos x="32" y="59"/>
                </a:cxn>
                <a:cxn ang="0">
                  <a:pos x="15" y="68"/>
                </a:cxn>
                <a:cxn ang="0">
                  <a:pos x="11" y="46"/>
                </a:cxn>
                <a:cxn ang="0">
                  <a:pos x="5" y="33"/>
                </a:cxn>
                <a:cxn ang="0">
                  <a:pos x="22" y="18"/>
                </a:cxn>
                <a:cxn ang="0">
                  <a:pos x="34" y="5"/>
                </a:cxn>
                <a:cxn ang="0">
                  <a:pos x="68" y="10"/>
                </a:cxn>
                <a:cxn ang="0">
                  <a:pos x="100" y="10"/>
                </a:cxn>
                <a:cxn ang="0">
                  <a:pos x="150" y="14"/>
                </a:cxn>
                <a:cxn ang="0">
                  <a:pos x="173" y="16"/>
                </a:cxn>
                <a:cxn ang="0">
                  <a:pos x="190" y="16"/>
                </a:cxn>
                <a:cxn ang="0">
                  <a:pos x="199" y="23"/>
                </a:cxn>
                <a:cxn ang="0">
                  <a:pos x="217" y="34"/>
                </a:cxn>
                <a:cxn ang="0">
                  <a:pos x="231" y="38"/>
                </a:cxn>
                <a:cxn ang="0">
                  <a:pos x="246" y="39"/>
                </a:cxn>
                <a:cxn ang="0">
                  <a:pos x="269" y="42"/>
                </a:cxn>
                <a:cxn ang="0">
                  <a:pos x="276" y="46"/>
                </a:cxn>
                <a:cxn ang="0">
                  <a:pos x="296" y="51"/>
                </a:cxn>
                <a:cxn ang="0">
                  <a:pos x="310" y="48"/>
                </a:cxn>
                <a:cxn ang="0">
                  <a:pos x="312" y="61"/>
                </a:cxn>
                <a:cxn ang="0">
                  <a:pos x="311" y="137"/>
                </a:cxn>
                <a:cxn ang="0">
                  <a:pos x="292" y="148"/>
                </a:cxn>
                <a:cxn ang="0">
                  <a:pos x="297" y="148"/>
                </a:cxn>
                <a:cxn ang="0">
                  <a:pos x="306" y="155"/>
                </a:cxn>
                <a:cxn ang="0">
                  <a:pos x="319" y="142"/>
                </a:cxn>
                <a:cxn ang="0">
                  <a:pos x="311" y="137"/>
                </a:cxn>
                <a:cxn ang="0">
                  <a:pos x="327" y="133"/>
                </a:cxn>
                <a:cxn ang="0">
                  <a:pos x="335" y="136"/>
                </a:cxn>
                <a:cxn ang="0">
                  <a:pos x="338" y="132"/>
                </a:cxn>
                <a:cxn ang="0">
                  <a:pos x="327" y="133"/>
                </a:cxn>
                <a:cxn ang="0">
                  <a:pos x="263" y="170"/>
                </a:cxn>
                <a:cxn ang="0">
                  <a:pos x="271" y="162"/>
                </a:cxn>
                <a:cxn ang="0">
                  <a:pos x="263" y="170"/>
                </a:cxn>
              </a:cxnLst>
              <a:rect l="0" t="0" r="r" b="b"/>
              <a:pathLst>
                <a:path w="339" h="268">
                  <a:moveTo>
                    <a:pt x="312" y="61"/>
                  </a:moveTo>
                  <a:cubicBezTo>
                    <a:pt x="319" y="74"/>
                    <a:pt x="288" y="79"/>
                    <a:pt x="287" y="86"/>
                  </a:cubicBezTo>
                  <a:cubicBezTo>
                    <a:pt x="286" y="93"/>
                    <a:pt x="256" y="93"/>
                    <a:pt x="252" y="102"/>
                  </a:cubicBezTo>
                  <a:cubicBezTo>
                    <a:pt x="250" y="108"/>
                    <a:pt x="264" y="107"/>
                    <a:pt x="250" y="112"/>
                  </a:cubicBezTo>
                  <a:cubicBezTo>
                    <a:pt x="244" y="115"/>
                    <a:pt x="222" y="145"/>
                    <a:pt x="225" y="157"/>
                  </a:cubicBezTo>
                  <a:cubicBezTo>
                    <a:pt x="229" y="171"/>
                    <a:pt x="237" y="170"/>
                    <a:pt x="238" y="174"/>
                  </a:cubicBezTo>
                  <a:cubicBezTo>
                    <a:pt x="238" y="178"/>
                    <a:pt x="211" y="190"/>
                    <a:pt x="214" y="209"/>
                  </a:cubicBezTo>
                  <a:cubicBezTo>
                    <a:pt x="214" y="215"/>
                    <a:pt x="215" y="214"/>
                    <a:pt x="204" y="215"/>
                  </a:cubicBezTo>
                  <a:cubicBezTo>
                    <a:pt x="185" y="216"/>
                    <a:pt x="185" y="246"/>
                    <a:pt x="177" y="240"/>
                  </a:cubicBezTo>
                  <a:cubicBezTo>
                    <a:pt x="173" y="236"/>
                    <a:pt x="157" y="247"/>
                    <a:pt x="143" y="241"/>
                  </a:cubicBezTo>
                  <a:cubicBezTo>
                    <a:pt x="133" y="236"/>
                    <a:pt x="123" y="241"/>
                    <a:pt x="122" y="246"/>
                  </a:cubicBezTo>
                  <a:cubicBezTo>
                    <a:pt x="120" y="252"/>
                    <a:pt x="108" y="247"/>
                    <a:pt x="104" y="254"/>
                  </a:cubicBezTo>
                  <a:cubicBezTo>
                    <a:pt x="101" y="261"/>
                    <a:pt x="99" y="260"/>
                    <a:pt x="97" y="263"/>
                  </a:cubicBezTo>
                  <a:cubicBezTo>
                    <a:pt x="96" y="267"/>
                    <a:pt x="93" y="268"/>
                    <a:pt x="86" y="260"/>
                  </a:cubicBezTo>
                  <a:cubicBezTo>
                    <a:pt x="78" y="252"/>
                    <a:pt x="73" y="245"/>
                    <a:pt x="73" y="239"/>
                  </a:cubicBezTo>
                  <a:cubicBezTo>
                    <a:pt x="73" y="233"/>
                    <a:pt x="60" y="221"/>
                    <a:pt x="50" y="226"/>
                  </a:cubicBezTo>
                  <a:cubicBezTo>
                    <a:pt x="48" y="221"/>
                    <a:pt x="46" y="207"/>
                    <a:pt x="55" y="199"/>
                  </a:cubicBezTo>
                  <a:cubicBezTo>
                    <a:pt x="64" y="192"/>
                    <a:pt x="61" y="192"/>
                    <a:pt x="57" y="191"/>
                  </a:cubicBezTo>
                  <a:cubicBezTo>
                    <a:pt x="52" y="190"/>
                    <a:pt x="47" y="184"/>
                    <a:pt x="57" y="170"/>
                  </a:cubicBezTo>
                  <a:cubicBezTo>
                    <a:pt x="67" y="157"/>
                    <a:pt x="55" y="166"/>
                    <a:pt x="53" y="156"/>
                  </a:cubicBezTo>
                  <a:cubicBezTo>
                    <a:pt x="51" y="145"/>
                    <a:pt x="42" y="143"/>
                    <a:pt x="53" y="142"/>
                  </a:cubicBezTo>
                  <a:cubicBezTo>
                    <a:pt x="63" y="141"/>
                    <a:pt x="64" y="138"/>
                    <a:pt x="60" y="130"/>
                  </a:cubicBezTo>
                  <a:cubicBezTo>
                    <a:pt x="57" y="122"/>
                    <a:pt x="66" y="122"/>
                    <a:pt x="64" y="102"/>
                  </a:cubicBezTo>
                  <a:cubicBezTo>
                    <a:pt x="63" y="94"/>
                    <a:pt x="88" y="77"/>
                    <a:pt x="75" y="75"/>
                  </a:cubicBezTo>
                  <a:cubicBezTo>
                    <a:pt x="65" y="73"/>
                    <a:pt x="78" y="66"/>
                    <a:pt x="63" y="65"/>
                  </a:cubicBezTo>
                  <a:cubicBezTo>
                    <a:pt x="48" y="63"/>
                    <a:pt x="56" y="73"/>
                    <a:pt x="45" y="68"/>
                  </a:cubicBezTo>
                  <a:cubicBezTo>
                    <a:pt x="34" y="62"/>
                    <a:pt x="34" y="72"/>
                    <a:pt x="30" y="69"/>
                  </a:cubicBezTo>
                  <a:cubicBezTo>
                    <a:pt x="26" y="66"/>
                    <a:pt x="36" y="62"/>
                    <a:pt x="32" y="59"/>
                  </a:cubicBezTo>
                  <a:cubicBezTo>
                    <a:pt x="28" y="57"/>
                    <a:pt x="27" y="57"/>
                    <a:pt x="15" y="68"/>
                  </a:cubicBezTo>
                  <a:cubicBezTo>
                    <a:pt x="12" y="61"/>
                    <a:pt x="16" y="52"/>
                    <a:pt x="11" y="46"/>
                  </a:cubicBezTo>
                  <a:cubicBezTo>
                    <a:pt x="7" y="40"/>
                    <a:pt x="11" y="36"/>
                    <a:pt x="5" y="33"/>
                  </a:cubicBezTo>
                  <a:cubicBezTo>
                    <a:pt x="0" y="29"/>
                    <a:pt x="12" y="18"/>
                    <a:pt x="22" y="18"/>
                  </a:cubicBezTo>
                  <a:cubicBezTo>
                    <a:pt x="32" y="18"/>
                    <a:pt x="22" y="11"/>
                    <a:pt x="34" y="5"/>
                  </a:cubicBezTo>
                  <a:cubicBezTo>
                    <a:pt x="46" y="0"/>
                    <a:pt x="49" y="10"/>
                    <a:pt x="68" y="10"/>
                  </a:cubicBezTo>
                  <a:cubicBezTo>
                    <a:pt x="88" y="10"/>
                    <a:pt x="87" y="6"/>
                    <a:pt x="100" y="10"/>
                  </a:cubicBezTo>
                  <a:cubicBezTo>
                    <a:pt x="125" y="18"/>
                    <a:pt x="135" y="9"/>
                    <a:pt x="150" y="14"/>
                  </a:cubicBezTo>
                  <a:cubicBezTo>
                    <a:pt x="165" y="18"/>
                    <a:pt x="160" y="11"/>
                    <a:pt x="173" y="16"/>
                  </a:cubicBezTo>
                  <a:cubicBezTo>
                    <a:pt x="182" y="20"/>
                    <a:pt x="185" y="16"/>
                    <a:pt x="190" y="16"/>
                  </a:cubicBezTo>
                  <a:cubicBezTo>
                    <a:pt x="194" y="21"/>
                    <a:pt x="200" y="17"/>
                    <a:pt x="199" y="23"/>
                  </a:cubicBezTo>
                  <a:cubicBezTo>
                    <a:pt x="198" y="30"/>
                    <a:pt x="213" y="25"/>
                    <a:pt x="217" y="34"/>
                  </a:cubicBezTo>
                  <a:cubicBezTo>
                    <a:pt x="220" y="39"/>
                    <a:pt x="226" y="32"/>
                    <a:pt x="231" y="38"/>
                  </a:cubicBezTo>
                  <a:cubicBezTo>
                    <a:pt x="235" y="42"/>
                    <a:pt x="235" y="36"/>
                    <a:pt x="246" y="39"/>
                  </a:cubicBezTo>
                  <a:cubicBezTo>
                    <a:pt x="255" y="41"/>
                    <a:pt x="243" y="26"/>
                    <a:pt x="269" y="42"/>
                  </a:cubicBezTo>
                  <a:cubicBezTo>
                    <a:pt x="269" y="48"/>
                    <a:pt x="274" y="48"/>
                    <a:pt x="276" y="46"/>
                  </a:cubicBezTo>
                  <a:cubicBezTo>
                    <a:pt x="290" y="55"/>
                    <a:pt x="288" y="47"/>
                    <a:pt x="296" y="51"/>
                  </a:cubicBezTo>
                  <a:cubicBezTo>
                    <a:pt x="304" y="55"/>
                    <a:pt x="297" y="47"/>
                    <a:pt x="310" y="48"/>
                  </a:cubicBezTo>
                  <a:cubicBezTo>
                    <a:pt x="322" y="57"/>
                    <a:pt x="308" y="54"/>
                    <a:pt x="312" y="61"/>
                  </a:cubicBezTo>
                  <a:close/>
                  <a:moveTo>
                    <a:pt x="311" y="137"/>
                  </a:moveTo>
                  <a:cubicBezTo>
                    <a:pt x="310" y="129"/>
                    <a:pt x="288" y="144"/>
                    <a:pt x="292" y="148"/>
                  </a:cubicBezTo>
                  <a:cubicBezTo>
                    <a:pt x="293" y="149"/>
                    <a:pt x="292" y="150"/>
                    <a:pt x="297" y="148"/>
                  </a:cubicBezTo>
                  <a:cubicBezTo>
                    <a:pt x="301" y="146"/>
                    <a:pt x="299" y="151"/>
                    <a:pt x="306" y="155"/>
                  </a:cubicBezTo>
                  <a:cubicBezTo>
                    <a:pt x="312" y="160"/>
                    <a:pt x="314" y="149"/>
                    <a:pt x="319" y="142"/>
                  </a:cubicBezTo>
                  <a:cubicBezTo>
                    <a:pt x="323" y="135"/>
                    <a:pt x="311" y="145"/>
                    <a:pt x="311" y="137"/>
                  </a:cubicBezTo>
                  <a:close/>
                  <a:moveTo>
                    <a:pt x="327" y="133"/>
                  </a:moveTo>
                  <a:cubicBezTo>
                    <a:pt x="328" y="136"/>
                    <a:pt x="331" y="132"/>
                    <a:pt x="335" y="136"/>
                  </a:cubicBezTo>
                  <a:cubicBezTo>
                    <a:pt x="339" y="140"/>
                    <a:pt x="339" y="137"/>
                    <a:pt x="338" y="132"/>
                  </a:cubicBezTo>
                  <a:cubicBezTo>
                    <a:pt x="337" y="127"/>
                    <a:pt x="326" y="128"/>
                    <a:pt x="327" y="133"/>
                  </a:cubicBezTo>
                  <a:close/>
                  <a:moveTo>
                    <a:pt x="263" y="170"/>
                  </a:moveTo>
                  <a:cubicBezTo>
                    <a:pt x="265" y="173"/>
                    <a:pt x="274" y="165"/>
                    <a:pt x="271" y="162"/>
                  </a:cubicBezTo>
                  <a:cubicBezTo>
                    <a:pt x="268" y="158"/>
                    <a:pt x="260" y="168"/>
                    <a:pt x="263" y="17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09" name="Freeform 81"/>
            <p:cNvSpPr>
              <a:spLocks/>
            </p:cNvSpPr>
            <p:nvPr/>
          </p:nvSpPr>
          <p:spPr bwMode="auto">
            <a:xfrm>
              <a:off x="3672" y="4125"/>
              <a:ext cx="45" cy="11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5" y="26"/>
                </a:cxn>
                <a:cxn ang="0">
                  <a:pos x="3" y="28"/>
                </a:cxn>
                <a:cxn ang="0">
                  <a:pos x="6" y="28"/>
                </a:cxn>
                <a:cxn ang="0">
                  <a:pos x="2" y="39"/>
                </a:cxn>
                <a:cxn ang="0">
                  <a:pos x="1" y="43"/>
                </a:cxn>
                <a:cxn ang="0">
                  <a:pos x="16" y="37"/>
                </a:cxn>
                <a:cxn ang="0">
                  <a:pos x="17" y="10"/>
                </a:cxn>
                <a:cxn ang="0">
                  <a:pos x="6" y="8"/>
                </a:cxn>
              </a:cxnLst>
              <a:rect l="0" t="0" r="r" b="b"/>
              <a:pathLst>
                <a:path w="19" h="46">
                  <a:moveTo>
                    <a:pt x="6" y="8"/>
                  </a:moveTo>
                  <a:cubicBezTo>
                    <a:pt x="2" y="14"/>
                    <a:pt x="6" y="23"/>
                    <a:pt x="5" y="26"/>
                  </a:cubicBezTo>
                  <a:cubicBezTo>
                    <a:pt x="5" y="27"/>
                    <a:pt x="3" y="27"/>
                    <a:pt x="3" y="28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13" y="31"/>
                    <a:pt x="3" y="34"/>
                    <a:pt x="2" y="39"/>
                  </a:cubicBezTo>
                  <a:cubicBezTo>
                    <a:pt x="2" y="39"/>
                    <a:pt x="0" y="43"/>
                    <a:pt x="1" y="43"/>
                  </a:cubicBezTo>
                  <a:cubicBezTo>
                    <a:pt x="9" y="46"/>
                    <a:pt x="14" y="43"/>
                    <a:pt x="16" y="37"/>
                  </a:cubicBezTo>
                  <a:cubicBezTo>
                    <a:pt x="19" y="29"/>
                    <a:pt x="17" y="16"/>
                    <a:pt x="17" y="10"/>
                  </a:cubicBezTo>
                  <a:cubicBezTo>
                    <a:pt x="14" y="10"/>
                    <a:pt x="10" y="0"/>
                    <a:pt x="6" y="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0" name="Freeform 82"/>
            <p:cNvSpPr>
              <a:spLocks/>
            </p:cNvSpPr>
            <p:nvPr/>
          </p:nvSpPr>
          <p:spPr bwMode="auto">
            <a:xfrm>
              <a:off x="3639" y="4080"/>
              <a:ext cx="85" cy="250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30" y="56"/>
                </a:cxn>
                <a:cxn ang="0">
                  <a:pos x="15" y="62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17" y="47"/>
                </a:cxn>
                <a:cxn ang="0">
                  <a:pos x="19" y="45"/>
                </a:cxn>
                <a:cxn ang="0">
                  <a:pos x="20" y="27"/>
                </a:cxn>
                <a:cxn ang="0">
                  <a:pos x="31" y="29"/>
                </a:cxn>
                <a:cxn ang="0">
                  <a:pos x="32" y="28"/>
                </a:cxn>
                <a:cxn ang="0">
                  <a:pos x="34" y="17"/>
                </a:cxn>
                <a:cxn ang="0">
                  <a:pos x="35" y="13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6" y="54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1" y="105"/>
                </a:cxn>
                <a:cxn ang="0">
                  <a:pos x="21" y="105"/>
                </a:cxn>
                <a:cxn ang="0">
                  <a:pos x="22" y="101"/>
                </a:cxn>
                <a:cxn ang="0">
                  <a:pos x="29" y="69"/>
                </a:cxn>
              </a:cxnLst>
              <a:rect l="0" t="0" r="r" b="b"/>
              <a:pathLst>
                <a:path w="36" h="105">
                  <a:moveTo>
                    <a:pt x="29" y="69"/>
                  </a:moveTo>
                  <a:cubicBezTo>
                    <a:pt x="29" y="64"/>
                    <a:pt x="29" y="61"/>
                    <a:pt x="30" y="56"/>
                  </a:cubicBezTo>
                  <a:cubicBezTo>
                    <a:pt x="28" y="62"/>
                    <a:pt x="23" y="65"/>
                    <a:pt x="15" y="62"/>
                  </a:cubicBezTo>
                  <a:cubicBezTo>
                    <a:pt x="14" y="62"/>
                    <a:pt x="16" y="58"/>
                    <a:pt x="16" y="58"/>
                  </a:cubicBezTo>
                  <a:cubicBezTo>
                    <a:pt x="17" y="53"/>
                    <a:pt x="27" y="50"/>
                    <a:pt x="20" y="47"/>
                  </a:cubicBezTo>
                  <a:cubicBezTo>
                    <a:pt x="19" y="47"/>
                    <a:pt x="18" y="48"/>
                    <a:pt x="17" y="47"/>
                  </a:cubicBezTo>
                  <a:cubicBezTo>
                    <a:pt x="17" y="46"/>
                    <a:pt x="19" y="46"/>
                    <a:pt x="19" y="45"/>
                  </a:cubicBezTo>
                  <a:cubicBezTo>
                    <a:pt x="20" y="42"/>
                    <a:pt x="16" y="33"/>
                    <a:pt x="20" y="27"/>
                  </a:cubicBezTo>
                  <a:cubicBezTo>
                    <a:pt x="24" y="19"/>
                    <a:pt x="28" y="29"/>
                    <a:pt x="31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4"/>
                    <a:pt x="32" y="18"/>
                    <a:pt x="34" y="17"/>
                  </a:cubicBezTo>
                  <a:cubicBezTo>
                    <a:pt x="35" y="15"/>
                    <a:pt x="36" y="15"/>
                    <a:pt x="35" y="13"/>
                  </a:cubicBezTo>
                  <a:cubicBezTo>
                    <a:pt x="35" y="11"/>
                    <a:pt x="36" y="5"/>
                    <a:pt x="35" y="4"/>
                  </a:cubicBezTo>
                  <a:cubicBezTo>
                    <a:pt x="34" y="3"/>
                    <a:pt x="35" y="2"/>
                    <a:pt x="34" y="2"/>
                  </a:cubicBezTo>
                  <a:cubicBezTo>
                    <a:pt x="33" y="3"/>
                    <a:pt x="33" y="2"/>
                    <a:pt x="33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1" y="0"/>
                    <a:pt x="31" y="5"/>
                    <a:pt x="30" y="6"/>
                  </a:cubicBezTo>
                  <a:cubicBezTo>
                    <a:pt x="28" y="8"/>
                    <a:pt x="23" y="6"/>
                    <a:pt x="20" y="6"/>
                  </a:cubicBezTo>
                  <a:cubicBezTo>
                    <a:pt x="16" y="18"/>
                    <a:pt x="9" y="48"/>
                    <a:pt x="6" y="54"/>
                  </a:cubicBezTo>
                  <a:cubicBezTo>
                    <a:pt x="10" y="56"/>
                    <a:pt x="2" y="65"/>
                    <a:pt x="1" y="65"/>
                  </a:cubicBezTo>
                  <a:cubicBezTo>
                    <a:pt x="1" y="66"/>
                    <a:pt x="0" y="67"/>
                    <a:pt x="0" y="67"/>
                  </a:cubicBezTo>
                  <a:cubicBezTo>
                    <a:pt x="4" y="79"/>
                    <a:pt x="7" y="92"/>
                    <a:pt x="1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3"/>
                    <a:pt x="22" y="102"/>
                    <a:pt x="22" y="101"/>
                  </a:cubicBezTo>
                  <a:cubicBezTo>
                    <a:pt x="21" y="90"/>
                    <a:pt x="30" y="74"/>
                    <a:pt x="29" y="69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1" name="Freeform 83"/>
            <p:cNvSpPr>
              <a:spLocks/>
            </p:cNvSpPr>
            <p:nvPr/>
          </p:nvSpPr>
          <p:spPr bwMode="auto">
            <a:xfrm>
              <a:off x="3634" y="4209"/>
              <a:ext cx="28" cy="3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1" y="12"/>
                    <a:pt x="1" y="13"/>
                    <a:pt x="2" y="13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4" y="11"/>
                    <a:pt x="12" y="2"/>
                    <a:pt x="8" y="0"/>
                  </a:cubicBezTo>
                  <a:cubicBezTo>
                    <a:pt x="5" y="7"/>
                    <a:pt x="3" y="7"/>
                    <a:pt x="0" y="10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2" name="Freeform 84"/>
            <p:cNvSpPr>
              <a:spLocks noEditPoints="1"/>
            </p:cNvSpPr>
            <p:nvPr/>
          </p:nvSpPr>
          <p:spPr bwMode="auto">
            <a:xfrm>
              <a:off x="2775" y="3398"/>
              <a:ext cx="511" cy="563"/>
            </a:xfrm>
            <a:custGeom>
              <a:avLst/>
              <a:gdLst/>
              <a:ahLst/>
              <a:cxnLst>
                <a:cxn ang="0">
                  <a:pos x="141" y="32"/>
                </a:cxn>
                <a:cxn ang="0">
                  <a:pos x="105" y="47"/>
                </a:cxn>
                <a:cxn ang="0">
                  <a:pos x="106" y="58"/>
                </a:cxn>
                <a:cxn ang="0">
                  <a:pos x="91" y="60"/>
                </a:cxn>
                <a:cxn ang="0">
                  <a:pos x="89" y="94"/>
                </a:cxn>
                <a:cxn ang="0">
                  <a:pos x="90" y="110"/>
                </a:cxn>
                <a:cxn ang="0">
                  <a:pos x="110" y="142"/>
                </a:cxn>
                <a:cxn ang="0">
                  <a:pos x="90" y="144"/>
                </a:cxn>
                <a:cxn ang="0">
                  <a:pos x="78" y="145"/>
                </a:cxn>
                <a:cxn ang="0">
                  <a:pos x="67" y="178"/>
                </a:cxn>
                <a:cxn ang="0">
                  <a:pos x="44" y="145"/>
                </a:cxn>
                <a:cxn ang="0">
                  <a:pos x="52" y="125"/>
                </a:cxn>
                <a:cxn ang="0">
                  <a:pos x="83" y="124"/>
                </a:cxn>
                <a:cxn ang="0">
                  <a:pos x="41" y="120"/>
                </a:cxn>
                <a:cxn ang="0">
                  <a:pos x="26" y="96"/>
                </a:cxn>
                <a:cxn ang="0">
                  <a:pos x="18" y="64"/>
                </a:cxn>
                <a:cxn ang="0">
                  <a:pos x="34" y="35"/>
                </a:cxn>
                <a:cxn ang="0">
                  <a:pos x="96" y="17"/>
                </a:cxn>
                <a:cxn ang="0">
                  <a:pos x="135" y="18"/>
                </a:cxn>
                <a:cxn ang="0">
                  <a:pos x="169" y="21"/>
                </a:cxn>
                <a:cxn ang="0">
                  <a:pos x="25" y="134"/>
                </a:cxn>
                <a:cxn ang="0">
                  <a:pos x="26" y="128"/>
                </a:cxn>
                <a:cxn ang="0">
                  <a:pos x="83" y="192"/>
                </a:cxn>
                <a:cxn ang="0">
                  <a:pos x="156" y="224"/>
                </a:cxn>
                <a:cxn ang="0">
                  <a:pos x="110" y="212"/>
                </a:cxn>
                <a:cxn ang="0">
                  <a:pos x="125" y="229"/>
                </a:cxn>
                <a:cxn ang="0">
                  <a:pos x="200" y="193"/>
                </a:cxn>
                <a:cxn ang="0">
                  <a:pos x="200" y="193"/>
                </a:cxn>
                <a:cxn ang="0">
                  <a:pos x="158" y="126"/>
                </a:cxn>
                <a:cxn ang="0">
                  <a:pos x="156" y="88"/>
                </a:cxn>
                <a:cxn ang="0">
                  <a:pos x="166" y="85"/>
                </a:cxn>
                <a:cxn ang="0">
                  <a:pos x="124" y="37"/>
                </a:cxn>
                <a:cxn ang="0">
                  <a:pos x="94" y="100"/>
                </a:cxn>
                <a:cxn ang="0">
                  <a:pos x="104" y="118"/>
                </a:cxn>
                <a:cxn ang="0">
                  <a:pos x="144" y="159"/>
                </a:cxn>
                <a:cxn ang="0">
                  <a:pos x="187" y="21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37" y="69"/>
                </a:cxn>
                <a:cxn ang="0">
                  <a:pos x="149" y="59"/>
                </a:cxn>
                <a:cxn ang="0">
                  <a:pos x="136" y="164"/>
                </a:cxn>
                <a:cxn ang="0">
                  <a:pos x="116" y="173"/>
                </a:cxn>
                <a:cxn ang="0">
                  <a:pos x="116" y="173"/>
                </a:cxn>
                <a:cxn ang="0">
                  <a:pos x="115" y="146"/>
                </a:cxn>
                <a:cxn ang="0">
                  <a:pos x="118" y="154"/>
                </a:cxn>
                <a:cxn ang="0">
                  <a:pos x="157" y="146"/>
                </a:cxn>
                <a:cxn ang="0">
                  <a:pos x="24" y="111"/>
                </a:cxn>
                <a:cxn ang="0">
                  <a:pos x="120" y="98"/>
                </a:cxn>
                <a:cxn ang="0">
                  <a:pos x="137" y="143"/>
                </a:cxn>
              </a:cxnLst>
              <a:rect l="0" t="0" r="r" b="b"/>
              <a:pathLst>
                <a:path w="214" h="236">
                  <a:moveTo>
                    <a:pt x="169" y="21"/>
                  </a:moveTo>
                  <a:cubicBezTo>
                    <a:pt x="162" y="24"/>
                    <a:pt x="167" y="34"/>
                    <a:pt x="159" y="39"/>
                  </a:cubicBezTo>
                  <a:cubicBezTo>
                    <a:pt x="159" y="30"/>
                    <a:pt x="151" y="38"/>
                    <a:pt x="141" y="32"/>
                  </a:cubicBezTo>
                  <a:cubicBezTo>
                    <a:pt x="132" y="27"/>
                    <a:pt x="134" y="37"/>
                    <a:pt x="125" y="33"/>
                  </a:cubicBezTo>
                  <a:cubicBezTo>
                    <a:pt x="116" y="30"/>
                    <a:pt x="117" y="38"/>
                    <a:pt x="107" y="40"/>
                  </a:cubicBezTo>
                  <a:cubicBezTo>
                    <a:pt x="97" y="41"/>
                    <a:pt x="107" y="42"/>
                    <a:pt x="105" y="47"/>
                  </a:cubicBezTo>
                  <a:cubicBezTo>
                    <a:pt x="103" y="52"/>
                    <a:pt x="108" y="47"/>
                    <a:pt x="114" y="54"/>
                  </a:cubicBezTo>
                  <a:cubicBezTo>
                    <a:pt x="121" y="61"/>
                    <a:pt x="119" y="61"/>
                    <a:pt x="111" y="57"/>
                  </a:cubicBezTo>
                  <a:cubicBezTo>
                    <a:pt x="104" y="53"/>
                    <a:pt x="98" y="49"/>
                    <a:pt x="106" y="58"/>
                  </a:cubicBezTo>
                  <a:cubicBezTo>
                    <a:pt x="113" y="67"/>
                    <a:pt x="109" y="67"/>
                    <a:pt x="101" y="59"/>
                  </a:cubicBezTo>
                  <a:cubicBezTo>
                    <a:pt x="93" y="51"/>
                    <a:pt x="93" y="57"/>
                    <a:pt x="99" y="63"/>
                  </a:cubicBezTo>
                  <a:cubicBezTo>
                    <a:pt x="104" y="68"/>
                    <a:pt x="92" y="69"/>
                    <a:pt x="91" y="60"/>
                  </a:cubicBezTo>
                  <a:cubicBezTo>
                    <a:pt x="89" y="49"/>
                    <a:pt x="80" y="55"/>
                    <a:pt x="81" y="49"/>
                  </a:cubicBezTo>
                  <a:cubicBezTo>
                    <a:pt x="83" y="38"/>
                    <a:pt x="75" y="47"/>
                    <a:pt x="73" y="53"/>
                  </a:cubicBezTo>
                  <a:cubicBezTo>
                    <a:pt x="67" y="66"/>
                    <a:pt x="99" y="86"/>
                    <a:pt x="89" y="94"/>
                  </a:cubicBezTo>
                  <a:cubicBezTo>
                    <a:pt x="84" y="98"/>
                    <a:pt x="90" y="86"/>
                    <a:pt x="83" y="87"/>
                  </a:cubicBezTo>
                  <a:cubicBezTo>
                    <a:pt x="73" y="87"/>
                    <a:pt x="92" y="99"/>
                    <a:pt x="77" y="100"/>
                  </a:cubicBezTo>
                  <a:cubicBezTo>
                    <a:pt x="63" y="102"/>
                    <a:pt x="88" y="104"/>
                    <a:pt x="90" y="110"/>
                  </a:cubicBezTo>
                  <a:cubicBezTo>
                    <a:pt x="93" y="116"/>
                    <a:pt x="96" y="112"/>
                    <a:pt x="98" y="117"/>
                  </a:cubicBezTo>
                  <a:cubicBezTo>
                    <a:pt x="101" y="123"/>
                    <a:pt x="111" y="122"/>
                    <a:pt x="110" y="128"/>
                  </a:cubicBezTo>
                  <a:cubicBezTo>
                    <a:pt x="108" y="133"/>
                    <a:pt x="113" y="140"/>
                    <a:pt x="110" y="142"/>
                  </a:cubicBezTo>
                  <a:cubicBezTo>
                    <a:pt x="106" y="144"/>
                    <a:pt x="101" y="136"/>
                    <a:pt x="98" y="132"/>
                  </a:cubicBezTo>
                  <a:cubicBezTo>
                    <a:pt x="95" y="127"/>
                    <a:pt x="83" y="134"/>
                    <a:pt x="86" y="138"/>
                  </a:cubicBezTo>
                  <a:cubicBezTo>
                    <a:pt x="90" y="142"/>
                    <a:pt x="85" y="144"/>
                    <a:pt x="90" y="144"/>
                  </a:cubicBezTo>
                  <a:cubicBezTo>
                    <a:pt x="96" y="144"/>
                    <a:pt x="100" y="151"/>
                    <a:pt x="95" y="152"/>
                  </a:cubicBezTo>
                  <a:cubicBezTo>
                    <a:pt x="91" y="153"/>
                    <a:pt x="87" y="158"/>
                    <a:pt x="86" y="153"/>
                  </a:cubicBezTo>
                  <a:cubicBezTo>
                    <a:pt x="85" y="148"/>
                    <a:pt x="84" y="146"/>
                    <a:pt x="78" y="145"/>
                  </a:cubicBezTo>
                  <a:cubicBezTo>
                    <a:pt x="72" y="145"/>
                    <a:pt x="93" y="181"/>
                    <a:pt x="87" y="183"/>
                  </a:cubicBezTo>
                  <a:cubicBezTo>
                    <a:pt x="81" y="186"/>
                    <a:pt x="75" y="159"/>
                    <a:pt x="73" y="175"/>
                  </a:cubicBezTo>
                  <a:cubicBezTo>
                    <a:pt x="72" y="184"/>
                    <a:pt x="67" y="189"/>
                    <a:pt x="67" y="178"/>
                  </a:cubicBezTo>
                  <a:cubicBezTo>
                    <a:pt x="67" y="168"/>
                    <a:pt x="59" y="156"/>
                    <a:pt x="58" y="168"/>
                  </a:cubicBezTo>
                  <a:cubicBezTo>
                    <a:pt x="57" y="180"/>
                    <a:pt x="45" y="162"/>
                    <a:pt x="48" y="157"/>
                  </a:cubicBezTo>
                  <a:cubicBezTo>
                    <a:pt x="52" y="153"/>
                    <a:pt x="51" y="144"/>
                    <a:pt x="44" y="145"/>
                  </a:cubicBezTo>
                  <a:cubicBezTo>
                    <a:pt x="37" y="145"/>
                    <a:pt x="44" y="141"/>
                    <a:pt x="38" y="137"/>
                  </a:cubicBezTo>
                  <a:cubicBezTo>
                    <a:pt x="33" y="134"/>
                    <a:pt x="41" y="137"/>
                    <a:pt x="41" y="129"/>
                  </a:cubicBezTo>
                  <a:cubicBezTo>
                    <a:pt x="42" y="120"/>
                    <a:pt x="48" y="129"/>
                    <a:pt x="52" y="125"/>
                  </a:cubicBezTo>
                  <a:cubicBezTo>
                    <a:pt x="56" y="120"/>
                    <a:pt x="57" y="120"/>
                    <a:pt x="66" y="125"/>
                  </a:cubicBezTo>
                  <a:cubicBezTo>
                    <a:pt x="76" y="130"/>
                    <a:pt x="76" y="133"/>
                    <a:pt x="84" y="130"/>
                  </a:cubicBezTo>
                  <a:cubicBezTo>
                    <a:pt x="93" y="127"/>
                    <a:pt x="88" y="124"/>
                    <a:pt x="83" y="124"/>
                  </a:cubicBezTo>
                  <a:cubicBezTo>
                    <a:pt x="78" y="125"/>
                    <a:pt x="74" y="118"/>
                    <a:pt x="68" y="120"/>
                  </a:cubicBezTo>
                  <a:cubicBezTo>
                    <a:pt x="62" y="122"/>
                    <a:pt x="66" y="116"/>
                    <a:pt x="54" y="119"/>
                  </a:cubicBezTo>
                  <a:cubicBezTo>
                    <a:pt x="41" y="122"/>
                    <a:pt x="46" y="115"/>
                    <a:pt x="41" y="120"/>
                  </a:cubicBezTo>
                  <a:cubicBezTo>
                    <a:pt x="35" y="125"/>
                    <a:pt x="37" y="114"/>
                    <a:pt x="29" y="106"/>
                  </a:cubicBezTo>
                  <a:cubicBezTo>
                    <a:pt x="21" y="98"/>
                    <a:pt x="44" y="104"/>
                    <a:pt x="37" y="99"/>
                  </a:cubicBezTo>
                  <a:cubicBezTo>
                    <a:pt x="25" y="92"/>
                    <a:pt x="30" y="104"/>
                    <a:pt x="26" y="96"/>
                  </a:cubicBezTo>
                  <a:cubicBezTo>
                    <a:pt x="23" y="91"/>
                    <a:pt x="19" y="93"/>
                    <a:pt x="11" y="75"/>
                  </a:cubicBezTo>
                  <a:cubicBezTo>
                    <a:pt x="13" y="73"/>
                    <a:pt x="19" y="73"/>
                    <a:pt x="20" y="70"/>
                  </a:cubicBezTo>
                  <a:cubicBezTo>
                    <a:pt x="20" y="68"/>
                    <a:pt x="16" y="67"/>
                    <a:pt x="18" y="64"/>
                  </a:cubicBezTo>
                  <a:cubicBezTo>
                    <a:pt x="19" y="61"/>
                    <a:pt x="26" y="64"/>
                    <a:pt x="27" y="57"/>
                  </a:cubicBezTo>
                  <a:cubicBezTo>
                    <a:pt x="28" y="42"/>
                    <a:pt x="32" y="51"/>
                    <a:pt x="35" y="45"/>
                  </a:cubicBezTo>
                  <a:cubicBezTo>
                    <a:pt x="37" y="39"/>
                    <a:pt x="33" y="39"/>
                    <a:pt x="34" y="35"/>
                  </a:cubicBezTo>
                  <a:cubicBezTo>
                    <a:pt x="69" y="33"/>
                    <a:pt x="49" y="21"/>
                    <a:pt x="65" y="25"/>
                  </a:cubicBezTo>
                  <a:cubicBezTo>
                    <a:pt x="82" y="30"/>
                    <a:pt x="75" y="19"/>
                    <a:pt x="82" y="18"/>
                  </a:cubicBezTo>
                  <a:cubicBezTo>
                    <a:pt x="91" y="24"/>
                    <a:pt x="86" y="14"/>
                    <a:pt x="96" y="17"/>
                  </a:cubicBezTo>
                  <a:cubicBezTo>
                    <a:pt x="106" y="19"/>
                    <a:pt x="112" y="8"/>
                    <a:pt x="116" y="12"/>
                  </a:cubicBezTo>
                  <a:cubicBezTo>
                    <a:pt x="120" y="15"/>
                    <a:pt x="120" y="6"/>
                    <a:pt x="124" y="14"/>
                  </a:cubicBezTo>
                  <a:cubicBezTo>
                    <a:pt x="129" y="22"/>
                    <a:pt x="129" y="11"/>
                    <a:pt x="135" y="18"/>
                  </a:cubicBezTo>
                  <a:cubicBezTo>
                    <a:pt x="141" y="26"/>
                    <a:pt x="145" y="20"/>
                    <a:pt x="156" y="19"/>
                  </a:cubicBezTo>
                  <a:cubicBezTo>
                    <a:pt x="168" y="19"/>
                    <a:pt x="152" y="0"/>
                    <a:pt x="166" y="6"/>
                  </a:cubicBezTo>
                  <a:cubicBezTo>
                    <a:pt x="175" y="11"/>
                    <a:pt x="176" y="18"/>
                    <a:pt x="169" y="21"/>
                  </a:cubicBezTo>
                  <a:close/>
                  <a:moveTo>
                    <a:pt x="25" y="134"/>
                  </a:moveTo>
                  <a:cubicBezTo>
                    <a:pt x="23" y="136"/>
                    <a:pt x="27" y="143"/>
                    <a:pt x="32" y="142"/>
                  </a:cubicBezTo>
                  <a:cubicBezTo>
                    <a:pt x="37" y="141"/>
                    <a:pt x="26" y="132"/>
                    <a:pt x="25" y="134"/>
                  </a:cubicBezTo>
                  <a:close/>
                  <a:moveTo>
                    <a:pt x="23" y="118"/>
                  </a:moveTo>
                  <a:cubicBezTo>
                    <a:pt x="21" y="122"/>
                    <a:pt x="17" y="117"/>
                    <a:pt x="18" y="123"/>
                  </a:cubicBezTo>
                  <a:cubicBezTo>
                    <a:pt x="19" y="128"/>
                    <a:pt x="22" y="126"/>
                    <a:pt x="26" y="128"/>
                  </a:cubicBezTo>
                  <a:cubicBezTo>
                    <a:pt x="30" y="130"/>
                    <a:pt x="30" y="128"/>
                    <a:pt x="27" y="124"/>
                  </a:cubicBezTo>
                  <a:cubicBezTo>
                    <a:pt x="24" y="121"/>
                    <a:pt x="24" y="115"/>
                    <a:pt x="23" y="118"/>
                  </a:cubicBezTo>
                  <a:close/>
                  <a:moveTo>
                    <a:pt x="83" y="192"/>
                  </a:moveTo>
                  <a:cubicBezTo>
                    <a:pt x="86" y="196"/>
                    <a:pt x="87" y="191"/>
                    <a:pt x="84" y="186"/>
                  </a:cubicBezTo>
                  <a:cubicBezTo>
                    <a:pt x="81" y="182"/>
                    <a:pt x="79" y="189"/>
                    <a:pt x="83" y="192"/>
                  </a:cubicBezTo>
                  <a:close/>
                  <a:moveTo>
                    <a:pt x="156" y="224"/>
                  </a:moveTo>
                  <a:cubicBezTo>
                    <a:pt x="147" y="230"/>
                    <a:pt x="157" y="218"/>
                    <a:pt x="146" y="220"/>
                  </a:cubicBezTo>
                  <a:cubicBezTo>
                    <a:pt x="136" y="222"/>
                    <a:pt x="136" y="214"/>
                    <a:pt x="121" y="218"/>
                  </a:cubicBezTo>
                  <a:cubicBezTo>
                    <a:pt x="112" y="220"/>
                    <a:pt x="115" y="209"/>
                    <a:pt x="110" y="212"/>
                  </a:cubicBezTo>
                  <a:cubicBezTo>
                    <a:pt x="105" y="215"/>
                    <a:pt x="102" y="206"/>
                    <a:pt x="101" y="210"/>
                  </a:cubicBezTo>
                  <a:cubicBezTo>
                    <a:pt x="100" y="214"/>
                    <a:pt x="96" y="211"/>
                    <a:pt x="97" y="220"/>
                  </a:cubicBezTo>
                  <a:cubicBezTo>
                    <a:pt x="98" y="228"/>
                    <a:pt x="113" y="219"/>
                    <a:pt x="125" y="229"/>
                  </a:cubicBezTo>
                  <a:cubicBezTo>
                    <a:pt x="134" y="236"/>
                    <a:pt x="142" y="230"/>
                    <a:pt x="156" y="230"/>
                  </a:cubicBezTo>
                  <a:cubicBezTo>
                    <a:pt x="170" y="230"/>
                    <a:pt x="167" y="217"/>
                    <a:pt x="156" y="224"/>
                  </a:cubicBezTo>
                  <a:close/>
                  <a:moveTo>
                    <a:pt x="200" y="193"/>
                  </a:moveTo>
                  <a:cubicBezTo>
                    <a:pt x="202" y="196"/>
                    <a:pt x="197" y="198"/>
                    <a:pt x="201" y="202"/>
                  </a:cubicBezTo>
                  <a:cubicBezTo>
                    <a:pt x="205" y="205"/>
                    <a:pt x="214" y="185"/>
                    <a:pt x="212" y="183"/>
                  </a:cubicBezTo>
                  <a:cubicBezTo>
                    <a:pt x="210" y="181"/>
                    <a:pt x="197" y="190"/>
                    <a:pt x="200" y="193"/>
                  </a:cubicBezTo>
                  <a:close/>
                  <a:moveTo>
                    <a:pt x="155" y="112"/>
                  </a:moveTo>
                  <a:cubicBezTo>
                    <a:pt x="153" y="113"/>
                    <a:pt x="154" y="115"/>
                    <a:pt x="156" y="117"/>
                  </a:cubicBezTo>
                  <a:cubicBezTo>
                    <a:pt x="158" y="118"/>
                    <a:pt x="151" y="129"/>
                    <a:pt x="158" y="126"/>
                  </a:cubicBezTo>
                  <a:cubicBezTo>
                    <a:pt x="164" y="123"/>
                    <a:pt x="162" y="108"/>
                    <a:pt x="155" y="112"/>
                  </a:cubicBezTo>
                  <a:close/>
                  <a:moveTo>
                    <a:pt x="166" y="85"/>
                  </a:moveTo>
                  <a:cubicBezTo>
                    <a:pt x="163" y="83"/>
                    <a:pt x="162" y="85"/>
                    <a:pt x="156" y="88"/>
                  </a:cubicBezTo>
                  <a:cubicBezTo>
                    <a:pt x="150" y="91"/>
                    <a:pt x="156" y="94"/>
                    <a:pt x="164" y="98"/>
                  </a:cubicBezTo>
                  <a:cubicBezTo>
                    <a:pt x="168" y="100"/>
                    <a:pt x="176" y="97"/>
                    <a:pt x="170" y="92"/>
                  </a:cubicBezTo>
                  <a:cubicBezTo>
                    <a:pt x="165" y="87"/>
                    <a:pt x="169" y="87"/>
                    <a:pt x="166" y="85"/>
                  </a:cubicBezTo>
                  <a:close/>
                  <a:moveTo>
                    <a:pt x="124" y="37"/>
                  </a:moveTo>
                  <a:cubicBezTo>
                    <a:pt x="120" y="37"/>
                    <a:pt x="119" y="43"/>
                    <a:pt x="123" y="44"/>
                  </a:cubicBezTo>
                  <a:cubicBezTo>
                    <a:pt x="127" y="45"/>
                    <a:pt x="129" y="37"/>
                    <a:pt x="124" y="37"/>
                  </a:cubicBezTo>
                  <a:close/>
                  <a:moveTo>
                    <a:pt x="119" y="126"/>
                  </a:moveTo>
                  <a:cubicBezTo>
                    <a:pt x="114" y="123"/>
                    <a:pt x="114" y="120"/>
                    <a:pt x="112" y="111"/>
                  </a:cubicBezTo>
                  <a:cubicBezTo>
                    <a:pt x="111" y="103"/>
                    <a:pt x="108" y="113"/>
                    <a:pt x="94" y="100"/>
                  </a:cubicBezTo>
                  <a:cubicBezTo>
                    <a:pt x="90" y="96"/>
                    <a:pt x="78" y="100"/>
                    <a:pt x="81" y="103"/>
                  </a:cubicBezTo>
                  <a:cubicBezTo>
                    <a:pt x="83" y="103"/>
                    <a:pt x="87" y="103"/>
                    <a:pt x="95" y="108"/>
                  </a:cubicBezTo>
                  <a:cubicBezTo>
                    <a:pt x="103" y="114"/>
                    <a:pt x="97" y="118"/>
                    <a:pt x="104" y="118"/>
                  </a:cubicBezTo>
                  <a:cubicBezTo>
                    <a:pt x="111" y="118"/>
                    <a:pt x="115" y="130"/>
                    <a:pt x="119" y="132"/>
                  </a:cubicBezTo>
                  <a:cubicBezTo>
                    <a:pt x="124" y="135"/>
                    <a:pt x="124" y="129"/>
                    <a:pt x="119" y="126"/>
                  </a:cubicBezTo>
                  <a:close/>
                  <a:moveTo>
                    <a:pt x="144" y="159"/>
                  </a:moveTo>
                  <a:cubicBezTo>
                    <a:pt x="141" y="160"/>
                    <a:pt x="141" y="164"/>
                    <a:pt x="144" y="166"/>
                  </a:cubicBezTo>
                  <a:cubicBezTo>
                    <a:pt x="148" y="169"/>
                    <a:pt x="149" y="157"/>
                    <a:pt x="144" y="159"/>
                  </a:cubicBezTo>
                  <a:close/>
                  <a:moveTo>
                    <a:pt x="187" y="217"/>
                  </a:moveTo>
                  <a:cubicBezTo>
                    <a:pt x="190" y="216"/>
                    <a:pt x="188" y="213"/>
                    <a:pt x="186" y="208"/>
                  </a:cubicBezTo>
                  <a:cubicBezTo>
                    <a:pt x="185" y="202"/>
                    <a:pt x="182" y="217"/>
                    <a:pt x="187" y="217"/>
                  </a:cubicBezTo>
                  <a:close/>
                  <a:moveTo>
                    <a:pt x="0" y="73"/>
                  </a:moveTo>
                  <a:cubicBezTo>
                    <a:pt x="0" y="76"/>
                    <a:pt x="4" y="83"/>
                    <a:pt x="11" y="85"/>
                  </a:cubicBezTo>
                  <a:cubicBezTo>
                    <a:pt x="14" y="85"/>
                    <a:pt x="5" y="77"/>
                    <a:pt x="6" y="74"/>
                  </a:cubicBezTo>
                  <a:cubicBezTo>
                    <a:pt x="6" y="70"/>
                    <a:pt x="1" y="68"/>
                    <a:pt x="0" y="73"/>
                  </a:cubicBezTo>
                  <a:close/>
                  <a:moveTo>
                    <a:pt x="142" y="64"/>
                  </a:moveTo>
                  <a:cubicBezTo>
                    <a:pt x="139" y="66"/>
                    <a:pt x="134" y="60"/>
                    <a:pt x="133" y="67"/>
                  </a:cubicBezTo>
                  <a:cubicBezTo>
                    <a:pt x="133" y="71"/>
                    <a:pt x="135" y="72"/>
                    <a:pt x="137" y="69"/>
                  </a:cubicBezTo>
                  <a:cubicBezTo>
                    <a:pt x="139" y="66"/>
                    <a:pt x="141" y="74"/>
                    <a:pt x="142" y="70"/>
                  </a:cubicBezTo>
                  <a:cubicBezTo>
                    <a:pt x="143" y="66"/>
                    <a:pt x="145" y="62"/>
                    <a:pt x="142" y="64"/>
                  </a:cubicBezTo>
                  <a:close/>
                  <a:moveTo>
                    <a:pt x="149" y="59"/>
                  </a:moveTo>
                  <a:cubicBezTo>
                    <a:pt x="149" y="61"/>
                    <a:pt x="153" y="61"/>
                    <a:pt x="158" y="59"/>
                  </a:cubicBezTo>
                  <a:cubicBezTo>
                    <a:pt x="162" y="58"/>
                    <a:pt x="151" y="52"/>
                    <a:pt x="149" y="59"/>
                  </a:cubicBezTo>
                  <a:close/>
                  <a:moveTo>
                    <a:pt x="136" y="164"/>
                  </a:moveTo>
                  <a:cubicBezTo>
                    <a:pt x="139" y="165"/>
                    <a:pt x="141" y="161"/>
                    <a:pt x="139" y="159"/>
                  </a:cubicBezTo>
                  <a:cubicBezTo>
                    <a:pt x="137" y="158"/>
                    <a:pt x="133" y="163"/>
                    <a:pt x="136" y="164"/>
                  </a:cubicBezTo>
                  <a:close/>
                  <a:moveTo>
                    <a:pt x="116" y="173"/>
                  </a:moveTo>
                  <a:cubicBezTo>
                    <a:pt x="116" y="174"/>
                    <a:pt x="116" y="174"/>
                    <a:pt x="116" y="174"/>
                  </a:cubicBezTo>
                  <a:cubicBezTo>
                    <a:pt x="111" y="176"/>
                    <a:pt x="119" y="178"/>
                    <a:pt x="121" y="175"/>
                  </a:cubicBezTo>
                  <a:cubicBezTo>
                    <a:pt x="123" y="172"/>
                    <a:pt x="120" y="170"/>
                    <a:pt x="116" y="173"/>
                  </a:cubicBezTo>
                  <a:close/>
                  <a:moveTo>
                    <a:pt x="115" y="146"/>
                  </a:moveTo>
                  <a:cubicBezTo>
                    <a:pt x="117" y="147"/>
                    <a:pt x="119" y="143"/>
                    <a:pt x="117" y="142"/>
                  </a:cubicBezTo>
                  <a:cubicBezTo>
                    <a:pt x="116" y="140"/>
                    <a:pt x="114" y="145"/>
                    <a:pt x="115" y="146"/>
                  </a:cubicBezTo>
                  <a:close/>
                  <a:moveTo>
                    <a:pt x="118" y="154"/>
                  </a:moveTo>
                  <a:cubicBezTo>
                    <a:pt x="120" y="154"/>
                    <a:pt x="121" y="153"/>
                    <a:pt x="119" y="150"/>
                  </a:cubicBezTo>
                  <a:cubicBezTo>
                    <a:pt x="118" y="147"/>
                    <a:pt x="114" y="154"/>
                    <a:pt x="118" y="154"/>
                  </a:cubicBezTo>
                  <a:close/>
                  <a:moveTo>
                    <a:pt x="157" y="146"/>
                  </a:moveTo>
                  <a:cubicBezTo>
                    <a:pt x="157" y="149"/>
                    <a:pt x="166" y="144"/>
                    <a:pt x="167" y="142"/>
                  </a:cubicBezTo>
                  <a:cubicBezTo>
                    <a:pt x="167" y="140"/>
                    <a:pt x="157" y="142"/>
                    <a:pt x="157" y="146"/>
                  </a:cubicBezTo>
                  <a:close/>
                  <a:moveTo>
                    <a:pt x="24" y="111"/>
                  </a:moveTo>
                  <a:cubicBezTo>
                    <a:pt x="26" y="111"/>
                    <a:pt x="27" y="109"/>
                    <a:pt x="26" y="105"/>
                  </a:cubicBezTo>
                  <a:cubicBezTo>
                    <a:pt x="24" y="102"/>
                    <a:pt x="19" y="111"/>
                    <a:pt x="24" y="111"/>
                  </a:cubicBezTo>
                  <a:close/>
                  <a:moveTo>
                    <a:pt x="120" y="98"/>
                  </a:moveTo>
                  <a:cubicBezTo>
                    <a:pt x="120" y="101"/>
                    <a:pt x="120" y="106"/>
                    <a:pt x="125" y="105"/>
                  </a:cubicBezTo>
                  <a:cubicBezTo>
                    <a:pt x="127" y="105"/>
                    <a:pt x="120" y="96"/>
                    <a:pt x="120" y="98"/>
                  </a:cubicBezTo>
                  <a:close/>
                  <a:moveTo>
                    <a:pt x="126" y="132"/>
                  </a:moveTo>
                  <a:cubicBezTo>
                    <a:pt x="124" y="135"/>
                    <a:pt x="129" y="138"/>
                    <a:pt x="133" y="144"/>
                  </a:cubicBezTo>
                  <a:cubicBezTo>
                    <a:pt x="138" y="150"/>
                    <a:pt x="141" y="146"/>
                    <a:pt x="137" y="143"/>
                  </a:cubicBezTo>
                  <a:cubicBezTo>
                    <a:pt x="133" y="140"/>
                    <a:pt x="129" y="128"/>
                    <a:pt x="126" y="13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3" name="Freeform 85"/>
            <p:cNvSpPr>
              <a:spLocks/>
            </p:cNvSpPr>
            <p:nvPr/>
          </p:nvSpPr>
          <p:spPr bwMode="auto">
            <a:xfrm>
              <a:off x="2415" y="3009"/>
              <a:ext cx="353" cy="353"/>
            </a:xfrm>
            <a:custGeom>
              <a:avLst/>
              <a:gdLst/>
              <a:ahLst/>
              <a:cxnLst>
                <a:cxn ang="0">
                  <a:pos x="137" y="43"/>
                </a:cxn>
                <a:cxn ang="0">
                  <a:pos x="131" y="23"/>
                </a:cxn>
                <a:cxn ang="0">
                  <a:pos x="121" y="29"/>
                </a:cxn>
                <a:cxn ang="0">
                  <a:pos x="98" y="22"/>
                </a:cxn>
                <a:cxn ang="0">
                  <a:pos x="75" y="3"/>
                </a:cxn>
                <a:cxn ang="0">
                  <a:pos x="68" y="2"/>
                </a:cxn>
                <a:cxn ang="0">
                  <a:pos x="68" y="7"/>
                </a:cxn>
                <a:cxn ang="0">
                  <a:pos x="52" y="14"/>
                </a:cxn>
                <a:cxn ang="0">
                  <a:pos x="55" y="25"/>
                </a:cxn>
                <a:cxn ang="0">
                  <a:pos x="45" y="37"/>
                </a:cxn>
                <a:cxn ang="0">
                  <a:pos x="37" y="38"/>
                </a:cxn>
                <a:cxn ang="0">
                  <a:pos x="29" y="35"/>
                </a:cxn>
                <a:cxn ang="0">
                  <a:pos x="1" y="39"/>
                </a:cxn>
                <a:cxn ang="0">
                  <a:pos x="1" y="40"/>
                </a:cxn>
                <a:cxn ang="0">
                  <a:pos x="13" y="63"/>
                </a:cxn>
                <a:cxn ang="0">
                  <a:pos x="26" y="46"/>
                </a:cxn>
                <a:cxn ang="0">
                  <a:pos x="39" y="73"/>
                </a:cxn>
                <a:cxn ang="0">
                  <a:pos x="49" y="92"/>
                </a:cxn>
                <a:cxn ang="0">
                  <a:pos x="68" y="107"/>
                </a:cxn>
                <a:cxn ang="0">
                  <a:pos x="99" y="126"/>
                </a:cxn>
                <a:cxn ang="0">
                  <a:pos x="103" y="132"/>
                </a:cxn>
                <a:cxn ang="0">
                  <a:pos x="123" y="146"/>
                </a:cxn>
                <a:cxn ang="0">
                  <a:pos x="129" y="148"/>
                </a:cxn>
                <a:cxn ang="0">
                  <a:pos x="122" y="140"/>
                </a:cxn>
                <a:cxn ang="0">
                  <a:pos x="109" y="130"/>
                </a:cxn>
                <a:cxn ang="0">
                  <a:pos x="103" y="126"/>
                </a:cxn>
                <a:cxn ang="0">
                  <a:pos x="97" y="117"/>
                </a:cxn>
                <a:cxn ang="0">
                  <a:pos x="89" y="106"/>
                </a:cxn>
                <a:cxn ang="0">
                  <a:pos x="67" y="83"/>
                </a:cxn>
                <a:cxn ang="0">
                  <a:pos x="66" y="77"/>
                </a:cxn>
                <a:cxn ang="0">
                  <a:pos x="58" y="64"/>
                </a:cxn>
                <a:cxn ang="0">
                  <a:pos x="65" y="51"/>
                </a:cxn>
                <a:cxn ang="0">
                  <a:pos x="73" y="50"/>
                </a:cxn>
                <a:cxn ang="0">
                  <a:pos x="93" y="50"/>
                </a:cxn>
                <a:cxn ang="0">
                  <a:pos x="110" y="52"/>
                </a:cxn>
                <a:cxn ang="0">
                  <a:pos x="126" y="52"/>
                </a:cxn>
                <a:cxn ang="0">
                  <a:pos x="136" y="60"/>
                </a:cxn>
                <a:cxn ang="0">
                  <a:pos x="146" y="49"/>
                </a:cxn>
                <a:cxn ang="0">
                  <a:pos x="137" y="43"/>
                </a:cxn>
              </a:cxnLst>
              <a:rect l="0" t="0" r="r" b="b"/>
              <a:pathLst>
                <a:path w="148" h="148">
                  <a:moveTo>
                    <a:pt x="137" y="43"/>
                  </a:moveTo>
                  <a:cubicBezTo>
                    <a:pt x="134" y="40"/>
                    <a:pt x="136" y="28"/>
                    <a:pt x="131" y="23"/>
                  </a:cubicBezTo>
                  <a:cubicBezTo>
                    <a:pt x="124" y="22"/>
                    <a:pt x="128" y="27"/>
                    <a:pt x="121" y="29"/>
                  </a:cubicBezTo>
                  <a:cubicBezTo>
                    <a:pt x="114" y="31"/>
                    <a:pt x="104" y="22"/>
                    <a:pt x="98" y="22"/>
                  </a:cubicBezTo>
                  <a:cubicBezTo>
                    <a:pt x="91" y="22"/>
                    <a:pt x="98" y="17"/>
                    <a:pt x="75" y="3"/>
                  </a:cubicBezTo>
                  <a:cubicBezTo>
                    <a:pt x="73" y="2"/>
                    <a:pt x="70" y="0"/>
                    <a:pt x="68" y="2"/>
                  </a:cubicBezTo>
                  <a:cubicBezTo>
                    <a:pt x="67" y="4"/>
                    <a:pt x="70" y="4"/>
                    <a:pt x="68" y="7"/>
                  </a:cubicBezTo>
                  <a:cubicBezTo>
                    <a:pt x="67" y="9"/>
                    <a:pt x="54" y="11"/>
                    <a:pt x="52" y="14"/>
                  </a:cubicBezTo>
                  <a:cubicBezTo>
                    <a:pt x="50" y="16"/>
                    <a:pt x="56" y="22"/>
                    <a:pt x="55" y="25"/>
                  </a:cubicBezTo>
                  <a:cubicBezTo>
                    <a:pt x="54" y="29"/>
                    <a:pt x="44" y="28"/>
                    <a:pt x="45" y="37"/>
                  </a:cubicBezTo>
                  <a:cubicBezTo>
                    <a:pt x="46" y="43"/>
                    <a:pt x="42" y="40"/>
                    <a:pt x="37" y="38"/>
                  </a:cubicBezTo>
                  <a:cubicBezTo>
                    <a:pt x="32" y="35"/>
                    <a:pt x="37" y="43"/>
                    <a:pt x="29" y="35"/>
                  </a:cubicBezTo>
                  <a:cubicBezTo>
                    <a:pt x="24" y="30"/>
                    <a:pt x="31" y="39"/>
                    <a:pt x="1" y="39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0" y="45"/>
                    <a:pt x="10" y="71"/>
                    <a:pt x="13" y="63"/>
                  </a:cubicBezTo>
                  <a:cubicBezTo>
                    <a:pt x="16" y="55"/>
                    <a:pt x="16" y="39"/>
                    <a:pt x="26" y="46"/>
                  </a:cubicBezTo>
                  <a:cubicBezTo>
                    <a:pt x="42" y="59"/>
                    <a:pt x="28" y="61"/>
                    <a:pt x="39" y="73"/>
                  </a:cubicBezTo>
                  <a:cubicBezTo>
                    <a:pt x="50" y="85"/>
                    <a:pt x="31" y="78"/>
                    <a:pt x="49" y="92"/>
                  </a:cubicBezTo>
                  <a:cubicBezTo>
                    <a:pt x="67" y="107"/>
                    <a:pt x="56" y="108"/>
                    <a:pt x="68" y="107"/>
                  </a:cubicBezTo>
                  <a:cubicBezTo>
                    <a:pt x="79" y="105"/>
                    <a:pt x="88" y="116"/>
                    <a:pt x="99" y="126"/>
                  </a:cubicBezTo>
                  <a:cubicBezTo>
                    <a:pt x="82" y="122"/>
                    <a:pt x="83" y="125"/>
                    <a:pt x="103" y="132"/>
                  </a:cubicBezTo>
                  <a:cubicBezTo>
                    <a:pt x="122" y="139"/>
                    <a:pt x="118" y="146"/>
                    <a:pt x="123" y="146"/>
                  </a:cubicBezTo>
                  <a:cubicBezTo>
                    <a:pt x="128" y="145"/>
                    <a:pt x="126" y="146"/>
                    <a:pt x="129" y="148"/>
                  </a:cubicBezTo>
                  <a:cubicBezTo>
                    <a:pt x="133" y="141"/>
                    <a:pt x="123" y="145"/>
                    <a:pt x="122" y="140"/>
                  </a:cubicBezTo>
                  <a:cubicBezTo>
                    <a:pt x="119" y="136"/>
                    <a:pt x="111" y="134"/>
                    <a:pt x="109" y="130"/>
                  </a:cubicBezTo>
                  <a:cubicBezTo>
                    <a:pt x="106" y="126"/>
                    <a:pt x="102" y="128"/>
                    <a:pt x="103" y="126"/>
                  </a:cubicBezTo>
                  <a:cubicBezTo>
                    <a:pt x="104" y="123"/>
                    <a:pt x="103" y="121"/>
                    <a:pt x="97" y="117"/>
                  </a:cubicBezTo>
                  <a:cubicBezTo>
                    <a:pt x="90" y="113"/>
                    <a:pt x="94" y="109"/>
                    <a:pt x="89" y="106"/>
                  </a:cubicBezTo>
                  <a:cubicBezTo>
                    <a:pt x="83" y="104"/>
                    <a:pt x="72" y="84"/>
                    <a:pt x="67" y="83"/>
                  </a:cubicBezTo>
                  <a:cubicBezTo>
                    <a:pt x="62" y="83"/>
                    <a:pt x="70" y="79"/>
                    <a:pt x="66" y="77"/>
                  </a:cubicBezTo>
                  <a:cubicBezTo>
                    <a:pt x="63" y="75"/>
                    <a:pt x="63" y="66"/>
                    <a:pt x="58" y="64"/>
                  </a:cubicBezTo>
                  <a:cubicBezTo>
                    <a:pt x="52" y="61"/>
                    <a:pt x="55" y="39"/>
                    <a:pt x="65" y="51"/>
                  </a:cubicBezTo>
                  <a:cubicBezTo>
                    <a:pt x="71" y="58"/>
                    <a:pt x="69" y="56"/>
                    <a:pt x="73" y="50"/>
                  </a:cubicBezTo>
                  <a:cubicBezTo>
                    <a:pt x="77" y="44"/>
                    <a:pt x="89" y="52"/>
                    <a:pt x="93" y="50"/>
                  </a:cubicBezTo>
                  <a:cubicBezTo>
                    <a:pt x="97" y="48"/>
                    <a:pt x="104" y="57"/>
                    <a:pt x="110" y="52"/>
                  </a:cubicBezTo>
                  <a:cubicBezTo>
                    <a:pt x="115" y="47"/>
                    <a:pt x="121" y="54"/>
                    <a:pt x="126" y="52"/>
                  </a:cubicBezTo>
                  <a:cubicBezTo>
                    <a:pt x="130" y="50"/>
                    <a:pt x="127" y="61"/>
                    <a:pt x="136" y="60"/>
                  </a:cubicBezTo>
                  <a:cubicBezTo>
                    <a:pt x="138" y="48"/>
                    <a:pt x="144" y="52"/>
                    <a:pt x="146" y="49"/>
                  </a:cubicBezTo>
                  <a:cubicBezTo>
                    <a:pt x="148" y="45"/>
                    <a:pt x="144" y="50"/>
                    <a:pt x="137" y="4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4" name="Freeform 86"/>
            <p:cNvSpPr>
              <a:spLocks/>
            </p:cNvSpPr>
            <p:nvPr/>
          </p:nvSpPr>
          <p:spPr bwMode="auto">
            <a:xfrm>
              <a:off x="2582" y="3288"/>
              <a:ext cx="50" cy="12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7" y="2"/>
                </a:cxn>
              </a:cxnLst>
              <a:rect l="0" t="0" r="r" b="b"/>
              <a:pathLst>
                <a:path w="21" h="5">
                  <a:moveTo>
                    <a:pt x="17" y="2"/>
                  </a:moveTo>
                  <a:cubicBezTo>
                    <a:pt x="15" y="1"/>
                    <a:pt x="8" y="0"/>
                    <a:pt x="4" y="1"/>
                  </a:cubicBezTo>
                  <a:cubicBezTo>
                    <a:pt x="0" y="1"/>
                    <a:pt x="0" y="2"/>
                    <a:pt x="7" y="3"/>
                  </a:cubicBezTo>
                  <a:cubicBezTo>
                    <a:pt x="15" y="4"/>
                    <a:pt x="21" y="5"/>
                    <a:pt x="17" y="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5" name="Freeform 87"/>
            <p:cNvSpPr>
              <a:spLocks/>
            </p:cNvSpPr>
            <p:nvPr/>
          </p:nvSpPr>
          <p:spPr bwMode="auto">
            <a:xfrm>
              <a:off x="2582" y="3272"/>
              <a:ext cx="38" cy="1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2" y="4"/>
                </a:cxn>
                <a:cxn ang="0">
                  <a:pos x="2" y="3"/>
                </a:cxn>
              </a:cxnLst>
              <a:rect l="0" t="0" r="r" b="b"/>
              <a:pathLst>
                <a:path w="16" h="6">
                  <a:moveTo>
                    <a:pt x="2" y="3"/>
                  </a:moveTo>
                  <a:cubicBezTo>
                    <a:pt x="4" y="5"/>
                    <a:pt x="9" y="6"/>
                    <a:pt x="12" y="4"/>
                  </a:cubicBezTo>
                  <a:cubicBezTo>
                    <a:pt x="16" y="3"/>
                    <a:pt x="0" y="0"/>
                    <a:pt x="2" y="3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6" name="Freeform 88"/>
            <p:cNvSpPr>
              <a:spLocks/>
            </p:cNvSpPr>
            <p:nvPr/>
          </p:nvSpPr>
          <p:spPr bwMode="auto">
            <a:xfrm>
              <a:off x="2589" y="3305"/>
              <a:ext cx="41" cy="1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0" y="5"/>
                </a:cxn>
                <a:cxn ang="0">
                  <a:pos x="16" y="3"/>
                </a:cxn>
                <a:cxn ang="0">
                  <a:pos x="5" y="4"/>
                </a:cxn>
              </a:cxnLst>
              <a:rect l="0" t="0" r="r" b="b"/>
              <a:pathLst>
                <a:path w="17" h="6">
                  <a:moveTo>
                    <a:pt x="5" y="4"/>
                  </a:moveTo>
                  <a:cubicBezTo>
                    <a:pt x="6" y="6"/>
                    <a:pt x="6" y="5"/>
                    <a:pt x="10" y="5"/>
                  </a:cubicBezTo>
                  <a:cubicBezTo>
                    <a:pt x="14" y="4"/>
                    <a:pt x="17" y="4"/>
                    <a:pt x="16" y="3"/>
                  </a:cubicBezTo>
                  <a:cubicBezTo>
                    <a:pt x="14" y="2"/>
                    <a:pt x="0" y="0"/>
                    <a:pt x="5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7" name="Freeform 89"/>
            <p:cNvSpPr>
              <a:spLocks/>
            </p:cNvSpPr>
            <p:nvPr/>
          </p:nvSpPr>
          <p:spPr bwMode="auto">
            <a:xfrm>
              <a:off x="2468" y="3124"/>
              <a:ext cx="24" cy="2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0" y="8"/>
                </a:cxn>
                <a:cxn ang="0">
                  <a:pos x="8" y="5"/>
                </a:cxn>
              </a:cxnLst>
              <a:rect l="0" t="0" r="r" b="b"/>
              <a:pathLst>
                <a:path w="10" h="9">
                  <a:moveTo>
                    <a:pt x="8" y="5"/>
                  </a:moveTo>
                  <a:cubicBezTo>
                    <a:pt x="5" y="3"/>
                    <a:pt x="6" y="1"/>
                    <a:pt x="3" y="0"/>
                  </a:cubicBezTo>
                  <a:cubicBezTo>
                    <a:pt x="1" y="0"/>
                    <a:pt x="3" y="1"/>
                    <a:pt x="2" y="4"/>
                  </a:cubicBezTo>
                  <a:cubicBezTo>
                    <a:pt x="0" y="6"/>
                    <a:pt x="6" y="9"/>
                    <a:pt x="10" y="8"/>
                  </a:cubicBezTo>
                  <a:cubicBezTo>
                    <a:pt x="10" y="8"/>
                    <a:pt x="10" y="7"/>
                    <a:pt x="8" y="5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8" name="Freeform 90"/>
            <p:cNvSpPr>
              <a:spLocks/>
            </p:cNvSpPr>
            <p:nvPr/>
          </p:nvSpPr>
          <p:spPr bwMode="auto">
            <a:xfrm>
              <a:off x="2458" y="3121"/>
              <a:ext cx="19" cy="5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" y="11"/>
                </a:cxn>
                <a:cxn ang="0">
                  <a:pos x="7" y="21"/>
                </a:cxn>
                <a:cxn ang="0">
                  <a:pos x="3" y="3"/>
                </a:cxn>
                <a:cxn ang="0">
                  <a:pos x="3" y="8"/>
                </a:cxn>
              </a:cxnLst>
              <a:rect l="0" t="0" r="r" b="b"/>
              <a:pathLst>
                <a:path w="8" h="23">
                  <a:moveTo>
                    <a:pt x="3" y="8"/>
                  </a:moveTo>
                  <a:cubicBezTo>
                    <a:pt x="5" y="14"/>
                    <a:pt x="2" y="10"/>
                    <a:pt x="2" y="11"/>
                  </a:cubicBezTo>
                  <a:cubicBezTo>
                    <a:pt x="1" y="13"/>
                    <a:pt x="3" y="17"/>
                    <a:pt x="7" y="21"/>
                  </a:cubicBezTo>
                  <a:cubicBezTo>
                    <a:pt x="8" y="23"/>
                    <a:pt x="4" y="6"/>
                    <a:pt x="3" y="3"/>
                  </a:cubicBezTo>
                  <a:cubicBezTo>
                    <a:pt x="3" y="0"/>
                    <a:pt x="0" y="3"/>
                    <a:pt x="3" y="8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19" name="Freeform 91"/>
            <p:cNvSpPr>
              <a:spLocks/>
            </p:cNvSpPr>
            <p:nvPr/>
          </p:nvSpPr>
          <p:spPr bwMode="auto">
            <a:xfrm>
              <a:off x="2482" y="3162"/>
              <a:ext cx="34" cy="4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" y="4"/>
                </a:cxn>
                <a:cxn ang="0">
                  <a:pos x="11" y="14"/>
                </a:cxn>
                <a:cxn ang="0">
                  <a:pos x="6" y="6"/>
                </a:cxn>
              </a:cxnLst>
              <a:rect l="0" t="0" r="r" b="b"/>
              <a:pathLst>
                <a:path w="14" h="17">
                  <a:moveTo>
                    <a:pt x="6" y="6"/>
                  </a:moveTo>
                  <a:cubicBezTo>
                    <a:pt x="2" y="3"/>
                    <a:pt x="0" y="0"/>
                    <a:pt x="1" y="4"/>
                  </a:cubicBezTo>
                  <a:cubicBezTo>
                    <a:pt x="3" y="7"/>
                    <a:pt x="6" y="10"/>
                    <a:pt x="11" y="14"/>
                  </a:cubicBezTo>
                  <a:cubicBezTo>
                    <a:pt x="14" y="17"/>
                    <a:pt x="10" y="10"/>
                    <a:pt x="6" y="6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20" name="Freeform 92"/>
            <p:cNvSpPr>
              <a:spLocks/>
            </p:cNvSpPr>
            <p:nvPr/>
          </p:nvSpPr>
          <p:spPr bwMode="auto">
            <a:xfrm>
              <a:off x="1707" y="3331"/>
              <a:ext cx="17" cy="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0" y="2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8"/>
                    <a:pt x="5" y="8"/>
                    <a:pt x="7" y="6"/>
                  </a:cubicBezTo>
                  <a:cubicBezTo>
                    <a:pt x="7" y="4"/>
                    <a:pt x="5" y="0"/>
                    <a:pt x="0" y="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21" name="Freeform 93"/>
            <p:cNvSpPr>
              <a:spLocks/>
            </p:cNvSpPr>
            <p:nvPr/>
          </p:nvSpPr>
          <p:spPr bwMode="auto">
            <a:xfrm>
              <a:off x="98" y="3713"/>
              <a:ext cx="55" cy="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8" y="7"/>
                </a:cxn>
                <a:cxn ang="0">
                  <a:pos x="1" y="4"/>
                </a:cxn>
              </a:cxnLst>
              <a:rect l="0" t="0" r="r" b="b"/>
              <a:pathLst>
                <a:path w="23" h="10">
                  <a:moveTo>
                    <a:pt x="1" y="4"/>
                  </a:moveTo>
                  <a:cubicBezTo>
                    <a:pt x="0" y="7"/>
                    <a:pt x="13" y="10"/>
                    <a:pt x="18" y="7"/>
                  </a:cubicBezTo>
                  <a:cubicBezTo>
                    <a:pt x="23" y="4"/>
                    <a:pt x="2" y="0"/>
                    <a:pt x="1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22" name="Freeform 94"/>
            <p:cNvSpPr>
              <a:spLocks/>
            </p:cNvSpPr>
            <p:nvPr/>
          </p:nvSpPr>
          <p:spPr bwMode="auto">
            <a:xfrm>
              <a:off x="601" y="4111"/>
              <a:ext cx="45" cy="2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" y="1"/>
                </a:cxn>
                <a:cxn ang="0">
                  <a:pos x="8" y="8"/>
                </a:cxn>
                <a:cxn ang="0">
                  <a:pos x="17" y="5"/>
                </a:cxn>
                <a:cxn ang="0">
                  <a:pos x="8" y="2"/>
                </a:cxn>
              </a:cxnLst>
              <a:rect l="0" t="0" r="r" b="b"/>
              <a:pathLst>
                <a:path w="19" h="10">
                  <a:moveTo>
                    <a:pt x="8" y="2"/>
                  </a:moveTo>
                  <a:cubicBezTo>
                    <a:pt x="6" y="3"/>
                    <a:pt x="5" y="0"/>
                    <a:pt x="2" y="1"/>
                  </a:cubicBezTo>
                  <a:cubicBezTo>
                    <a:pt x="0" y="2"/>
                    <a:pt x="3" y="4"/>
                    <a:pt x="8" y="8"/>
                  </a:cubicBezTo>
                  <a:cubicBezTo>
                    <a:pt x="12" y="10"/>
                    <a:pt x="15" y="5"/>
                    <a:pt x="17" y="5"/>
                  </a:cubicBezTo>
                  <a:cubicBezTo>
                    <a:pt x="19" y="4"/>
                    <a:pt x="10" y="2"/>
                    <a:pt x="8" y="2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0223" name="Freeform 95"/>
            <p:cNvSpPr>
              <a:spLocks/>
            </p:cNvSpPr>
            <p:nvPr/>
          </p:nvSpPr>
          <p:spPr bwMode="auto">
            <a:xfrm>
              <a:off x="10" y="3644"/>
              <a:ext cx="26" cy="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5"/>
                </a:cxn>
                <a:cxn ang="0">
                  <a:pos x="0" y="4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cubicBezTo>
                    <a:pt x="0" y="0"/>
                    <a:pt x="11" y="1"/>
                    <a:pt x="9" y="5"/>
                  </a:cubicBezTo>
                  <a:cubicBezTo>
                    <a:pt x="7" y="9"/>
                    <a:pt x="0" y="7"/>
                    <a:pt x="0" y="4"/>
                  </a:cubicBez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814-7785-4D02-B752-CA8A54BC28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4" name="Date Placeholder 10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05" name="Footer Placeholder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108" name="Rectangle 107"/>
          <p:cNvSpPr/>
          <p:nvPr/>
        </p:nvSpPr>
        <p:spPr bwMode="ltGray">
          <a:xfrm>
            <a:off x="4572000" y="2819400"/>
            <a:ext cx="2895600" cy="12954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pt-PT" sz="2400" b="1" i="1" dirty="0" smtClean="0">
                <a:solidFill>
                  <a:schemeClr val="bg1"/>
                </a:solidFill>
                <a:latin typeface="Georgia" pitchFamily="18" charset="0"/>
              </a:rPr>
              <a:t>Coesão territorial</a:t>
            </a:r>
          </a:p>
        </p:txBody>
      </p:sp>
      <p:sp>
        <p:nvSpPr>
          <p:cNvPr id="109" name="Rectangle 108"/>
          <p:cNvSpPr/>
          <p:nvPr/>
        </p:nvSpPr>
        <p:spPr bwMode="ltGray">
          <a:xfrm>
            <a:off x="4305300" y="4114800"/>
            <a:ext cx="276730" cy="576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endParaRPr lang="en-US" sz="2400" b="1" i="1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0" name="Rectangle 109"/>
          <p:cNvSpPr/>
          <p:nvPr/>
        </p:nvSpPr>
        <p:spPr bwMode="ltGray">
          <a:xfrm>
            <a:off x="4572000" y="1066800"/>
            <a:ext cx="3733800" cy="1447800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pt-PT" sz="2400" b="1" i="1" dirty="0" smtClean="0">
                <a:solidFill>
                  <a:schemeClr val="bg1"/>
                </a:solidFill>
                <a:latin typeface="+mj-lt"/>
              </a:rPr>
              <a:t>Sustentabilidade económica e respeito ambiental</a:t>
            </a:r>
          </a:p>
        </p:txBody>
      </p:sp>
      <p:sp>
        <p:nvSpPr>
          <p:cNvPr id="112" name="Rectangle 111"/>
          <p:cNvSpPr/>
          <p:nvPr/>
        </p:nvSpPr>
        <p:spPr bwMode="ltGray">
          <a:xfrm>
            <a:off x="4295270" y="2506980"/>
            <a:ext cx="276730" cy="57600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endParaRPr lang="en-US" sz="2400" b="1" i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11509632">
            <a:off x="2840555" y="4255701"/>
            <a:ext cx="303468" cy="981417"/>
          </a:xfrm>
          <a:prstGeom prst="curvedLeftArrow">
            <a:avLst>
              <a:gd name="adj1" fmla="val 42105"/>
              <a:gd name="adj2" fmla="val 84139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4691388" flipV="1">
            <a:off x="2427620" y="4968037"/>
            <a:ext cx="173960" cy="897801"/>
          </a:xfrm>
          <a:prstGeom prst="curvedLeftArrow">
            <a:avLst>
              <a:gd name="adj1" fmla="val 57290"/>
              <a:gd name="adj2" fmla="val 167081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3739384" flipV="1">
            <a:off x="3574504" y="4872820"/>
            <a:ext cx="307087" cy="1205702"/>
          </a:xfrm>
          <a:prstGeom prst="curvedLeftArrow">
            <a:avLst>
              <a:gd name="adj1" fmla="val 37270"/>
              <a:gd name="adj2" fmla="val 104020"/>
              <a:gd name="adj3" fmla="val 3738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8392908" flipV="1">
            <a:off x="1859716" y="5367084"/>
            <a:ext cx="87163" cy="127787"/>
          </a:xfrm>
          <a:prstGeom prst="curvedLeftArrow">
            <a:avLst>
              <a:gd name="adj1" fmla="val 26001"/>
              <a:gd name="adj2" fmla="val 76562"/>
              <a:gd name="adj3" fmla="val 27759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8901794" flipV="1">
            <a:off x="1939866" y="5243278"/>
            <a:ext cx="76112" cy="130175"/>
          </a:xfrm>
          <a:prstGeom prst="curvedLeftArrow">
            <a:avLst>
              <a:gd name="adj1" fmla="val 37488"/>
              <a:gd name="adj2" fmla="val 115394"/>
              <a:gd name="adj3" fmla="val 6075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" name="Picture 1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5000" y="5334000"/>
            <a:ext cx="42862" cy="190500"/>
          </a:xfrm>
          <a:prstGeom prst="rect">
            <a:avLst/>
          </a:prstGeom>
          <a:noFill/>
        </p:spPr>
      </p:pic>
      <p:sp>
        <p:nvSpPr>
          <p:cNvPr id="113" name="AutoShape 2"/>
          <p:cNvSpPr>
            <a:spLocks noChangeArrowheads="1"/>
          </p:cNvSpPr>
          <p:nvPr/>
        </p:nvSpPr>
        <p:spPr bwMode="auto">
          <a:xfrm rot="14409503">
            <a:off x="3115249" y="4421683"/>
            <a:ext cx="222290" cy="658625"/>
          </a:xfrm>
          <a:prstGeom prst="curvedLeftArrow">
            <a:avLst>
              <a:gd name="adj1" fmla="val 42105"/>
              <a:gd name="adj2" fmla="val 84139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2"/>
          <p:cNvSpPr>
            <a:spLocks noChangeArrowheads="1"/>
          </p:cNvSpPr>
          <p:nvPr/>
        </p:nvSpPr>
        <p:spPr bwMode="auto">
          <a:xfrm rot="12330719" flipV="1">
            <a:off x="2811699" y="3371257"/>
            <a:ext cx="252028" cy="694504"/>
          </a:xfrm>
          <a:prstGeom prst="curvedLeftArrow">
            <a:avLst>
              <a:gd name="adj1" fmla="val 42105"/>
              <a:gd name="adj2" fmla="val 84139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2"/>
          <p:cNvSpPr>
            <a:spLocks noChangeArrowheads="1"/>
          </p:cNvSpPr>
          <p:nvPr/>
        </p:nvSpPr>
        <p:spPr bwMode="auto">
          <a:xfrm rot="12530934">
            <a:off x="3932680" y="3429121"/>
            <a:ext cx="198844" cy="559659"/>
          </a:xfrm>
          <a:prstGeom prst="curvedLeftArrow">
            <a:avLst>
              <a:gd name="adj1" fmla="val 42105"/>
              <a:gd name="adj2" fmla="val 84139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2"/>
          <p:cNvSpPr>
            <a:spLocks noChangeArrowheads="1"/>
          </p:cNvSpPr>
          <p:nvPr/>
        </p:nvSpPr>
        <p:spPr bwMode="auto">
          <a:xfrm rot="11509632" flipV="1">
            <a:off x="2735498" y="5428656"/>
            <a:ext cx="252028" cy="694504"/>
          </a:xfrm>
          <a:prstGeom prst="curvedLeftArrow">
            <a:avLst>
              <a:gd name="adj1" fmla="val 42105"/>
              <a:gd name="adj2" fmla="val 84139"/>
              <a:gd name="adj3" fmla="val 37380"/>
            </a:avLst>
          </a:prstGeom>
          <a:solidFill>
            <a:srgbClr val="F8CA0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224" name="Rectangle 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Feedering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814-7785-4D02-B752-CA8A54BC28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4" name="Date Placeholder 10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07" name="Footer Placeholder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20667" r="13333" b="10000"/>
          <a:stretch>
            <a:fillRect/>
          </a:stretch>
        </p:blipFill>
        <p:spPr bwMode="auto">
          <a:xfrm>
            <a:off x="1828800" y="1439672"/>
            <a:ext cx="6781800" cy="47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dirty="0" smtClean="0"/>
              <a:t>Dezembro 2012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 bwMode="ltGray">
          <a:xfrm>
            <a:off x="1892524" y="1437640"/>
            <a:ext cx="6741226" cy="32766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endParaRPr lang="pt-PT" sz="24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t-PT" sz="2400" b="1" i="1" dirty="0" smtClean="0">
                <a:solidFill>
                  <a:schemeClr val="bg1"/>
                </a:solidFill>
                <a:latin typeface="Georgia" pitchFamily="18" charset="0"/>
              </a:rPr>
              <a:t>Por que é que, no terreno, ainda não são muitos os casos de cabotagem, bem-sucedidos, num contexto de tantas oportunidades e condições geográficas favoráveis?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1623350" y="4714840"/>
            <a:ext cx="276730" cy="756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“</a:t>
            </a:r>
            <a:r>
              <a:rPr lang="pt-PT" dirty="0" err="1" smtClean="0"/>
              <a:t>Future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Trade</a:t>
            </a:r>
            <a:r>
              <a:rPr lang="pt-PT" dirty="0" smtClean="0"/>
              <a:t>” | Estudo da </a:t>
            </a:r>
            <a:r>
              <a:rPr lang="pt-PT" dirty="0" err="1" smtClean="0"/>
              <a:t>PwC</a:t>
            </a:r>
            <a:r>
              <a:rPr lang="pt-PT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dirty="0" smtClean="0"/>
              <a:t>Dezembro 2012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500" t="10000" r="30833" b="6000"/>
          <a:stretch>
            <a:fillRect/>
          </a:stretch>
        </p:blipFill>
        <p:spPr bwMode="auto">
          <a:xfrm>
            <a:off x="2866900" y="1234440"/>
            <a:ext cx="3352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dirty="0" smtClean="0"/>
              <a:t>Dezembro 2012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/>
          <a:srcRect l="7312" t="22414" r="19893" b="10345"/>
          <a:stretch>
            <a:fillRect/>
          </a:stretch>
        </p:blipFill>
        <p:spPr bwMode="auto">
          <a:xfrm>
            <a:off x="510250" y="1108274"/>
            <a:ext cx="8194875" cy="50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7086600" y="6324600"/>
            <a:ext cx="1524000" cy="152400"/>
          </a:xfrm>
        </p:spPr>
        <p:txBody>
          <a:bodyPr/>
          <a:lstStyle/>
          <a:p>
            <a:r>
              <a:rPr lang="pt-PT" dirty="0" smtClean="0"/>
              <a:t>Dezembro 2012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0352" y="6324600"/>
            <a:ext cx="5260848" cy="150876"/>
          </a:xfrm>
        </p:spPr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Cabotagem</a:t>
            </a:r>
            <a:r>
              <a:rPr lang="en-US" dirty="0" smtClean="0"/>
              <a:t> no </a:t>
            </a: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670D8D-BF83-4567-B831-42EAA8A0AB29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667" t="15333" r="20000" b="18000"/>
          <a:stretch>
            <a:fillRect/>
          </a:stretch>
        </p:blipFill>
        <p:spPr bwMode="auto">
          <a:xfrm>
            <a:off x="445625" y="1154575"/>
            <a:ext cx="8252750" cy="49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Obrigado…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3400" y="4648200"/>
            <a:ext cx="8077200" cy="19859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indent="-274320">
              <a:spcAft>
                <a:spcPts val="900"/>
              </a:spcAft>
              <a:buClr>
                <a:schemeClr val="tx1"/>
              </a:buClr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Esta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comunicação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é de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natureza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geral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meramente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informativa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destinando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qualquer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entidade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situação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particular, 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substitui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aconselhamento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profissional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adequado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caso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concreto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A PwC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responsabilizará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por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qualquer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dano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prejuízo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emergente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decisão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tomada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com base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informação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aqui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descrita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© PwC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2012.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Todos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direitos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reservados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“PwC”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-se à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entidades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são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membros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PricewaterhouseCoopers International Limited,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cada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das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quais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é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uma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entidade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legal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autónoma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independente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533400" y="4495800"/>
            <a:ext cx="1232283" cy="935789"/>
            <a:chOff x="518032" y="-1032869"/>
            <a:chExt cx="6161413" cy="4678943"/>
          </a:xfrm>
        </p:grpSpPr>
        <p:grpSp>
          <p:nvGrpSpPr>
            <p:cNvPr id="4" name="Group 73"/>
            <p:cNvGrpSpPr>
              <a:grpSpLocks noChangeAspect="1"/>
            </p:cNvGrpSpPr>
            <p:nvPr/>
          </p:nvGrpSpPr>
          <p:grpSpPr>
            <a:xfrm>
              <a:off x="4438637" y="-1032861"/>
              <a:ext cx="2240792" cy="2011550"/>
              <a:chOff x="1905000" y="5715000"/>
              <a:chExt cx="445770" cy="381000"/>
            </a:xfrm>
          </p:grpSpPr>
          <p:sp>
            <p:nvSpPr>
              <p:cNvPr id="12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5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" name="Rectangle 37"/>
              <p:cNvSpPr>
                <a:spLocks noChangeArrowheads="1"/>
              </p:cNvSpPr>
              <p:nvPr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215</Words>
  <Application>Microsoft Office PowerPoint</Application>
  <PresentationFormat>On-screen Show (4:3)</PresentationFormat>
  <Paragraphs>43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PwC</vt:lpstr>
      <vt:lpstr>VI Congresso dos Portos de Língua Portuguesa </vt:lpstr>
      <vt:lpstr>Cabotagem nos Países de Língua Portuguesa </vt:lpstr>
      <vt:lpstr>União Europeia </vt:lpstr>
      <vt:lpstr>Feedering </vt:lpstr>
      <vt:lpstr>Slide 5</vt:lpstr>
      <vt:lpstr>“Future of World Trade” | Estudo da PwC </vt:lpstr>
      <vt:lpstr>2009</vt:lpstr>
      <vt:lpstr>2030 </vt:lpstr>
      <vt:lpstr>Obrigado… </vt:lpstr>
    </vt:vector>
  </TitlesOfParts>
  <Company>PwC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Ricardo Frederico Correia</dc:creator>
  <cp:lastModifiedBy>Windows User</cp:lastModifiedBy>
  <cp:revision>302</cp:revision>
  <dcterms:created xsi:type="dcterms:W3CDTF">2010-09-07T13:26:45Z</dcterms:created>
  <dcterms:modified xsi:type="dcterms:W3CDTF">2012-12-04T20:06:06Z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